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Муниципальное казенное общеобразовательное учреждение </a:t>
            </a:r>
            <a:br>
              <a:rPr lang="ru-RU" sz="2200" dirty="0" smtClean="0"/>
            </a:br>
            <a:r>
              <a:rPr lang="ru-RU" sz="2200" dirty="0" smtClean="0"/>
              <a:t>«</a:t>
            </a:r>
            <a:r>
              <a:rPr lang="ru-RU" sz="2200" dirty="0" err="1" smtClean="0"/>
              <a:t>Лодейнопольская</a:t>
            </a:r>
            <a:r>
              <a:rPr lang="ru-RU" sz="2200" dirty="0" smtClean="0"/>
              <a:t> средняя общеобразовательная школа № 3</a:t>
            </a:r>
            <a:br>
              <a:rPr lang="ru-RU" sz="2200" dirty="0" smtClean="0"/>
            </a:br>
            <a:r>
              <a:rPr lang="ru-RU" sz="2200" dirty="0" smtClean="0"/>
              <a:t> имени Героев Свири»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Опыт работы школы в проекте «500+»</a:t>
            </a:r>
          </a:p>
          <a:p>
            <a:pPr algn="ctr">
              <a:buNone/>
            </a:pPr>
            <a:r>
              <a:rPr lang="ru-RU" dirty="0" smtClean="0"/>
              <a:t>(1 этап)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Директор школы: Воронин Алексей Иванович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Характеристика школы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79389"/>
              </p:ext>
            </p:extLst>
          </p:nvPr>
        </p:nvGraphicFramePr>
        <p:xfrm>
          <a:off x="571472" y="2143116"/>
          <a:ext cx="814393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Педагогический коллектив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школы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школе работает 63 педагогических работника.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них 91% имеют высшее образование.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60% педагогов аттестованы на высшую, а 15% на первую квалификационные категории.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-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850 человек.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2020 году при 100% успеваемости качество знаний выпускников 11 классов составило- 80%, а 9 классов - 27%.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Рисковый профиль школы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85925"/>
          <a:ext cx="7786742" cy="4304856"/>
        </p:xfrm>
        <a:graphic>
          <a:graphicData uri="http://schemas.openxmlformats.org/drawingml/2006/table">
            <a:tbl>
              <a:tblPr/>
              <a:tblGrid>
                <a:gridCol w="497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Факторы риска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Значимость фактора риска</a:t>
                      </a: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 Низкий уровень оснащения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Высокая</a:t>
                      </a: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2. Недостаточная предметная и методическая компетентность педагогических работников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Средняя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3. Пониженный уровень школьного благополучия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Средняя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4. Высокая доля обучающихся с рисками учебной неуспешности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Средняя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9479"/>
              </p:ext>
            </p:extLst>
          </p:nvPr>
        </p:nvGraphicFramePr>
        <p:xfrm>
          <a:off x="571472" y="2071678"/>
          <a:ext cx="8143932" cy="3963484"/>
        </p:xfrm>
        <a:graphic>
          <a:graphicData uri="http://schemas.openxmlformats.org/drawingml/2006/table">
            <a:tbl>
              <a:tblPr/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1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Планируемые результаты и показатели их достижения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Реализацию национального проекта «ЦОС»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КОиПО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отдел образования,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администрация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Приобретение 28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ноутбуков,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 МФУ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Реализацию национального проекта«Центр образования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естественно - научного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технического профиля «Точка роста»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2022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КОиПО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отдел образования,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администрация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школы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Техническое оснащение кабинета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естественно - научного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цикла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8508" y="857232"/>
            <a:ext cx="81071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риска - низкий уровень оснащения школы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планируемых преобразований: повышение уровня оснащения 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4285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Выбор направлений и работа, проводимая и запланированная по каждому из направлений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643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риска - недостаточный уровень предметной и методической компетентности педагогических работников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планируемых преобразований: повышение предметной и методической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педагогических работников</a:t>
            </a:r>
          </a:p>
          <a:p>
            <a:r>
              <a:rPr lang="ru-RU" b="1" dirty="0" smtClean="0"/>
              <a:t>  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36995"/>
              </p:ext>
            </p:extLst>
          </p:nvPr>
        </p:nvGraphicFramePr>
        <p:xfrm>
          <a:off x="285720" y="1643050"/>
          <a:ext cx="8572560" cy="4899407"/>
        </p:xfrm>
        <a:graphic>
          <a:graphicData uri="http://schemas.openxmlformats.org/drawingml/2006/table">
            <a:tbl>
              <a:tblPr/>
              <a:tblGrid>
                <a:gridCol w="47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0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результаты и показатели их достижения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Обучение на курсах повышения квалификации по следующей тематике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«Организация работы с обучающимися с ОВЗ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«Организация работы с обучающимися с рисками учебной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«Цифровые технологии для трансформации школы»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Кафедра коррекционной педагогики ЛОИРО, кафедра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естественно-научного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образования, математического и ИКТ,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руководители ШМО, учителя-предметники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педагогических работников, прошедших КПК, составит 100%.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Повысится методическая компетентность педагогических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работников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2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Дополнение должностных инструкций руководителей ШМО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Апрель-май 2021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Заместители директора по УВР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Расширение полномочий руководителей ШМО за счет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делегирования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ответственности по организации методической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методических дней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триместр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Руководители ШМО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доли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взаимопосещений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уроков, мастер-классов на 40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Стажировка педагогов на базе школы-куратора (МБОУ «Пикалевская СОШ №3»)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Сентябр- октябрь 2021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сетевого взаимодействия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8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собеседований с учителями по результатам учебного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 2021 (1 раз год)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Директор школы</a:t>
                      </a: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мотивации педагогических работников к самообразованию и участию в конкурсах различного уровня.  Самоанализ деятельности педагогов, проектирование работы на следующий  учебный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35" marR="25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Фактор риска - недостаточный уровень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общеучебных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умений и навыков учащихся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Цель планируемых преобразований: снижение доли обучающихся с рисками учебной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неуспешности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00174"/>
          <a:ext cx="8715436" cy="5022216"/>
        </p:xfrm>
        <a:graphic>
          <a:graphicData uri="http://schemas.openxmlformats.org/drawingml/2006/table">
            <a:tbl>
              <a:tblPr/>
              <a:tblGrid>
                <a:gridCol w="48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6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результаты и показатели их достижения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4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Составление карты наблюдений обучающихся с рисками учебной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года (по необходимости)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классные руководители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Выявление проблемных точек, анализ учебной деятельности,  определение перспектив работы.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2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собеседований с родителями обучающихся с рисками учебной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года (по необходимости)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директор, заместители директора по УВР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Уменьшение доли  обучающихся с рисками учебной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20%.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психолого-педагогической компетенции родителей.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Совершенствование документации социального педагога по работе с родителями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собеседований с родителями обучающихся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9-х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11-го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классов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Сентябрь-октябрь 2021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заместители директора по УВР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положительного отношения к процедурам ГИА.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среднего балла ЕГЭ, среднего балла аттестата.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 учащимися дальнейшего профиля обучения.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Психолого-педагогическая поддержка профессионального самоопределения учащихся. Трудоустройство выпускников.</a:t>
                      </a:r>
                    </a:p>
                  </a:txBody>
                  <a:tcPr marL="31305" marR="3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57166"/>
            <a:ext cx="84296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Фактор риска – пониженный уровень школьного благополучия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Цель планируемых преобразований: улучшение психологического климата в школьном коллективе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95768"/>
              </p:ext>
            </p:extLst>
          </p:nvPr>
        </p:nvGraphicFramePr>
        <p:xfrm>
          <a:off x="285717" y="1397000"/>
          <a:ext cx="8572562" cy="3861172"/>
        </p:xfrm>
        <a:graphic>
          <a:graphicData uri="http://schemas.openxmlformats.org/drawingml/2006/table">
            <a:tbl>
              <a:tblPr/>
              <a:tblGrid>
                <a:gridCol w="47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5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результаты и показатели их достижения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1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анкетирования учащихся по вопросу школьного благополучия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педагог-психолог, социальный педагог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Получение данных о школьном благополучии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тренингов на конструктивное взаимодействие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учитель-учитель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учитель-ученик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ученик-ученик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тренингов на профессиональное выгорание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педагог-психолог, классные руководители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количества конфликтных ситуаций в школе на 10%,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снятие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тревожности в ученическом и педагогическом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коллективах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индивидуальных консультаций по запросу учащихся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педагог-психолог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количества конфликтных ситуаций в школе на 10%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1704"/>
              </p:ext>
            </p:extLst>
          </p:nvPr>
        </p:nvGraphicFramePr>
        <p:xfrm>
          <a:off x="500034" y="260648"/>
          <a:ext cx="8358246" cy="5508104"/>
        </p:xfrm>
        <a:graphic>
          <a:graphicData uri="http://schemas.openxmlformats.org/drawingml/2006/table">
            <a:tbl>
              <a:tblPr/>
              <a:tblGrid>
                <a:gridCol w="835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Ожидаемые 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66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Повышение уровня технического оснащения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школы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компетентности педагогов по работе с современным оборудованием и цифровыми образовательными технологиями.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Совершенствование работы по повышению профессиональной компетентности педагогического коллектива, научно-теоретического уровня педагогического коллектива в области обучения и воспитания детей.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3. Снижение доли обучающихся с рисками учебной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неуспешности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4. Улучшение психологического климата в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педагогическом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коллективе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. Снятие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тревожности у педагогов и учащихся.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761</Words>
  <Application>Microsoft Office PowerPoint</Application>
  <PresentationFormat>Экран (4:3)</PresentationFormat>
  <Paragraphs>150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Муниципальное казенное общеобразовательное учреждение  «Лодейнопольская средняя общеобразовательная школа № 3  имени Героев Свири»  </vt:lpstr>
      <vt:lpstr>Характеристика школы</vt:lpstr>
      <vt:lpstr>Рисковый профиль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Sky</cp:lastModifiedBy>
  <cp:revision>18</cp:revision>
  <dcterms:created xsi:type="dcterms:W3CDTF">2021-05-24T11:21:16Z</dcterms:created>
  <dcterms:modified xsi:type="dcterms:W3CDTF">2021-05-24T14:14:38Z</dcterms:modified>
</cp:coreProperties>
</file>