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63" r:id="rId4"/>
    <p:sldId id="261" r:id="rId5"/>
    <p:sldId id="262" r:id="rId6"/>
    <p:sldId id="258" r:id="rId7"/>
    <p:sldId id="257" r:id="rId8"/>
    <p:sldId id="260" r:id="rId9"/>
    <p:sldId id="264" r:id="rId10"/>
    <p:sldId id="265" r:id="rId11"/>
    <p:sldId id="267" r:id="rId12"/>
    <p:sldId id="276" r:id="rId13"/>
    <p:sldId id="275" r:id="rId14"/>
    <p:sldId id="273" r:id="rId15"/>
    <p:sldId id="272" r:id="rId16"/>
    <p:sldId id="270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6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76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860B-19F2-49B8-BBAF-CBE1CAB307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1E92E-20B6-49CA-AA5B-081FB5E9B7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4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274B-5B5D-4532-BD70-1E1DA1C7BA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ABA90-36B9-454C-B0E0-2DEBF6BBBA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3DD7-6650-42BC-8674-B8120B9D5A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08D2-78D5-4E8A-A48C-B3E8583E9F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3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3F7F-F053-4DD6-BED1-F4C2390782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96A2-0B49-488F-979E-88CF227AE4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28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317C-F1D6-41EB-A63B-CE0341AFA4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9A5A5-B31B-4B1E-9EA4-112A9AA834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72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E7080-4540-4A2D-9C61-9B5202E203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F0B4-08FC-4377-895B-F288C06664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C054-F36E-4DC0-A67B-8B64DED11D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C75DC-9B2C-4899-AE18-75743317D2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2A068-D2AE-4CB0-B056-DBE4DB268E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6D1E3-2C66-4DDC-B735-9E4ABA5112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12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42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4A690-8347-45BF-B3E9-840F92DBA5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C337-0352-48D9-9892-2834FCE3A5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98632-F749-46F4-AFA6-151E96BF1D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C56E-5ACA-4401-AC72-C926F1D2A4B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4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F8407-7506-4CE0-B610-5D5BCE3294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9ECAE-39F4-425B-B02F-FF071F1420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68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648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487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2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9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39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26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6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84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22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5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35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0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09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1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1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6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78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3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77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7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1308-C31D-42B0-A406-054A28C1C2A1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BCDC6-4468-41C0-98BD-350AA79D1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1861BD-4131-47AD-BCBF-67822259EB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07BF82-CA03-44B6-A054-CBC8196CBC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1308-C31D-42B0-A406-054A28C1C2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BCDC6-4468-41C0-98BD-350AA79D11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3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Директор\Pictures\tour_36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930" y="0"/>
            <a:ext cx="10825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Программы краткосрочных модулей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1196752"/>
            <a:ext cx="7920880" cy="518457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Интернет вещей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Цветоводство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Юный художник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Театральная студия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Робототехника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Швейное дело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Психолого-педагогический модуль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иректор\Pictures\57834655f9722079101b2c27ac630c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43" y="350100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иректор\Pictures\колл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03" y="1124744"/>
            <a:ext cx="4337739" cy="85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иректор\Pictures\пушкин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06" y="2204864"/>
            <a:ext cx="3380932" cy="104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иректор\Pictures\51a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43" y="4215074"/>
            <a:ext cx="2219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Директор\Pictures\ob-itogah-festivalja-my-vmeste-photo-b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07" y="5733256"/>
            <a:ext cx="1152128" cy="8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Организационно-педагогические условия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часов в модуле – 8 часов (месяц).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проводятся 2 раза в неделю.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Продолжительность 45 минут, из них не более 10 минут  теории, не более 20 минут активной практики.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групп. Наполняемость групп 8-10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Присутствие дефектолога на занятиях модуля.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8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50544"/>
              </p:ext>
            </p:extLst>
          </p:nvPr>
        </p:nvGraphicFramePr>
        <p:xfrm>
          <a:off x="467544" y="1196752"/>
          <a:ext cx="8424936" cy="525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5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Риски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Решение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14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Отсутствие 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знаний и практических умений у педагогов в работе с особыми детьми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КПК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Совместная разработка программ модулей с дефектологами и педагогами-психологами.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Большая 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загруженность педагогов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Привлечение сетевых партнёров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4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Отсутствие 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заинтересованности и  веры у родителей в успех ребёнка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Информационно-просветительская работа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C:\Users\Директор\Pictures\ob-itogah-festivalja-my-vmeste-photo-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4925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ректор\Pictures\12DBE2C9-0287-4223-9E0E-9C8F1AC155D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811">
            <a:off x="448859" y="707547"/>
            <a:ext cx="5142171" cy="3426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 descr="C:\Users\Директор\Pictures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78" y="3212976"/>
            <a:ext cx="5096047" cy="339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Директор\Pictures\ob-itogah-festivalja-my-vmeste-photo-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07" y="396281"/>
            <a:ext cx="295417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ректор\Pictures\WhatsApp Image 2021-05-13 at 08.32.47 (1)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2811" r="4714" b="4070"/>
          <a:stretch/>
        </p:blipFill>
        <p:spPr bwMode="auto">
          <a:xfrm>
            <a:off x="194268" y="188640"/>
            <a:ext cx="4104456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Директор\Pictures\WhatsApp Image 2021-05-13 at 08.32.4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8640"/>
            <a:ext cx="4311939" cy="5749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175" y="692696"/>
            <a:ext cx="4331002" cy="609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иректор\Pictures\102730_13927084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564904"/>
            <a:ext cx="7128792" cy="3240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основе всей нашей системы образования должен лежать фундаментальный принцип: каждый ребёнок одарён.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Успех России заключается в раскрытии талантов молодого поколения.</a:t>
            </a:r>
          </a:p>
          <a:p>
            <a:pPr marL="0" indent="0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В.В.Путин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" y="3521887"/>
            <a:ext cx="4515212" cy="3289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" y="116632"/>
            <a:ext cx="4897257" cy="3312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54" y="3429000"/>
            <a:ext cx="4260728" cy="3159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141" r="4310" b="39953"/>
          <a:stretch/>
        </p:blipFill>
        <p:spPr bwMode="auto">
          <a:xfrm>
            <a:off x="5076056" y="116632"/>
            <a:ext cx="3888432" cy="2964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Директор\Pictures\1D00776B-6DD9-427B-AC12-2028F9A25F9A.jpe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35" y="1437630"/>
            <a:ext cx="5688569" cy="4298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836">
            <a:off x="387876" y="293413"/>
            <a:ext cx="4224651" cy="3183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980">
            <a:off x="4434247" y="161756"/>
            <a:ext cx="4496048" cy="29786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Директор\Pictures\WhatsApp Image 2021-05-12 at 21.33.59 (1)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751">
            <a:off x="312086" y="3249394"/>
            <a:ext cx="4828424" cy="3198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http://shpakovka.ru/assets/images_cache/c4940d05f69b7a1d12ff2d26bb5e4cf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2">
            <a:off x="4897814" y="3348979"/>
            <a:ext cx="4004542" cy="2999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66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иректор\Pictures\ob-itogah-festivalja-my-vmeste-photo-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5616624" cy="43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Инновационный проект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«Талант есть у каждого»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 «ВЫБОРГСКИЙ РАЙОН»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ЛЕНИНГРАДСКОЙ 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 descr="C:\Users\Директор\Documents\НОКО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0216"/>
            <a:ext cx="8280920" cy="34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иректор\Pictures\ob-itogah-festivalja-my-vmeste-photo-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53136"/>
            <a:ext cx="2051720" cy="16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910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ОТЧЁТ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результатах независимой оценки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качества условий осуществления образовательной деятельности организациями, осуществляющими образовательную деятельность на территории Выборгского района Ленинградской области, проведённой в 2020 году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/>
          </a:blip>
          <a:stretch>
            <a:fillRect/>
          </a:stretch>
        </p:blipFill>
        <p:spPr>
          <a:xfrm>
            <a:off x="773797" y="776646"/>
            <a:ext cx="7401088" cy="56673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14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54317"/>
          <a:stretch>
            <a:fillRect/>
          </a:stretch>
        </p:blipFill>
        <p:spPr bwMode="auto">
          <a:xfrm>
            <a:off x="6048375" y="4691063"/>
            <a:ext cx="309562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9751"/>
          <a:stretch>
            <a:fillRect/>
          </a:stretch>
        </p:blipFill>
        <p:spPr bwMode="auto">
          <a:xfrm>
            <a:off x="7037388" y="5837238"/>
            <a:ext cx="2106612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8"/>
          <p:cNvSpPr>
            <a:spLocks noChangeArrowheads="1"/>
          </p:cNvSpPr>
          <p:nvPr/>
        </p:nvSpPr>
        <p:spPr bwMode="auto">
          <a:xfrm>
            <a:off x="285750" y="3698875"/>
            <a:ext cx="859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Rectangle 11"/>
          <p:cNvSpPr>
            <a:spLocks noGrp="1"/>
          </p:cNvSpPr>
          <p:nvPr>
            <p:ph type="title"/>
          </p:nvPr>
        </p:nvSpPr>
        <p:spPr>
          <a:xfrm>
            <a:off x="1643063" y="571500"/>
            <a:ext cx="7262812" cy="1089025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Одаренные дети – стратегический ресурс для инновационного социально-экономического развития региона, страны в целом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altLang="ru-RU" sz="2800" b="1" dirty="0" smtClean="0">
              <a:solidFill>
                <a:schemeClr val="hlink"/>
              </a:solidFill>
            </a:endParaRPr>
          </a:p>
        </p:txBody>
      </p:sp>
      <p:pic>
        <p:nvPicPr>
          <p:cNvPr id="6151" name="Схема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957388"/>
            <a:ext cx="795496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14" descr="Лого_ЛОИРО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/>
          <a:stretch>
            <a:fillRect/>
          </a:stretch>
        </p:blipFill>
        <p:spPr bwMode="auto">
          <a:xfrm>
            <a:off x="201613" y="427038"/>
            <a:ext cx="15621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0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36020"/>
          </a:xfrm>
        </p:spPr>
        <p:txBody>
          <a:bodyPr/>
          <a:lstStyle/>
          <a:p>
            <a:r>
              <a:rPr lang="ru-RU" dirty="0" smtClean="0"/>
              <a:t>Актуальность и </a:t>
            </a:r>
            <a:r>
              <a:rPr lang="ru-RU" b="1" i="1" dirty="0" smtClean="0"/>
              <a:t>новизна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88962"/>
            <a:ext cx="8424936" cy="4104456"/>
          </a:xfrm>
        </p:spPr>
        <p:txBody>
          <a:bodyPr/>
          <a:lstStyle/>
          <a:p>
            <a:r>
              <a:rPr lang="ru-RU" dirty="0" smtClean="0"/>
              <a:t>Независимая оценка качества образования</a:t>
            </a:r>
          </a:p>
          <a:p>
            <a:r>
              <a:rPr lang="ru-RU" dirty="0" smtClean="0"/>
              <a:t>Федеральный проект «Успех каждого ребёнка»</a:t>
            </a:r>
          </a:p>
          <a:p>
            <a:r>
              <a:rPr lang="ru-RU" dirty="0" smtClean="0"/>
              <a:t>ФГОС ООО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sz="2800" b="1" i="1" dirty="0" smtClean="0"/>
          </a:p>
          <a:p>
            <a:pPr marL="0" indent="0">
              <a:buNone/>
            </a:pPr>
            <a:r>
              <a:rPr lang="ru-RU" sz="2800" b="1" i="1" dirty="0" smtClean="0"/>
              <a:t>Новый формат организации работы </a:t>
            </a:r>
          </a:p>
          <a:p>
            <a:pPr marL="0" indent="0">
              <a:buNone/>
            </a:pPr>
            <a:r>
              <a:rPr lang="ru-RU" sz="2800" b="1" i="1" dirty="0" smtClean="0"/>
              <a:t>с детьми с ОВЗ на муниципальном уровне</a:t>
            </a:r>
            <a:endParaRPr lang="ru-RU" sz="2800" b="1" i="1" dirty="0"/>
          </a:p>
        </p:txBody>
      </p:sp>
      <p:pic>
        <p:nvPicPr>
          <p:cNvPr id="2050" name="Picture 2" descr="C:\Users\Директор\Pictures\22092017-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78" y="2636912"/>
            <a:ext cx="2861928" cy="21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ректор\Picture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96589"/>
            <a:ext cx="4865456" cy="13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иректор\Pictures\logoppcv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29" y="5373216"/>
            <a:ext cx="1310153" cy="13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Директор\Pictures\ob-itogah-festivalja-my-vmeste-photo-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831589" cy="14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753827"/>
          </a:xfrm>
        </p:spPr>
        <p:txBody>
          <a:bodyPr/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Цель и задачи: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901" y="1340768"/>
            <a:ext cx="8568952" cy="518457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алгоритма выявления талантов и профессионального самоопределения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 с ОВЗ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Проанализировать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ресурсы Выборгского района.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Сформировать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междисциплинарную творческую группу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на базе Выборгского районного информационно-методического центра.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Разработать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и реализовать программы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краткосрочных модулей.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Провести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информационно-просветительскую работу с участниками образовательного процесса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Повысить профессиональный уровень педагогов, задействованных в проекте.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Создать индивидуальный образовательный маршрут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дополнительного образования. 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8918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реализации проекта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100239"/>
              </p:ext>
            </p:extLst>
          </p:nvPr>
        </p:nvGraphicFramePr>
        <p:xfrm>
          <a:off x="251520" y="692696"/>
          <a:ext cx="8712968" cy="602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3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7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1.Подготовительный этап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(январь 2021-август 2021)</a:t>
                      </a:r>
                    </a:p>
                    <a:p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Проведён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анализ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ресурсов:  кадровых,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материально-технических, методических, информационных.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Определена целевая категория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с ОВЗ. 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Определен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состав творческой группы (15 человек) </a:t>
                      </a: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4. Обучение педагогов.</a:t>
                      </a: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5. Создание рабочих программ краткосрочных модулей. </a:t>
                      </a: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6. Согласование проекта с сетевыми партнёрами.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этап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(сентябрь 2021- май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Информационно-просветительская работа с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родителями, педагогами (сентябрь 2021).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Утверждение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рабочих программ краткосрочных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модулей.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краткосрочных модулей (октябрь 2021-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май 2022).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4. Круглый стол по подведению промежуточных итогов   реализации проекта,  май 2022).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28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Заключительный 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(июнь 2022 г.)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индивидуальных образовательных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маршрутов дополнительного образования.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 Сопровождение ребёнка классным руководителем.  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406</Words>
  <Application>Microsoft Office PowerPoint</Application>
  <PresentationFormat>Экран (4:3)</PresentationFormat>
  <Paragraphs>78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Инновационный проект  «Талант есть у каждого»</vt:lpstr>
      <vt:lpstr> </vt:lpstr>
      <vt:lpstr> Одаренные дети – стратегический ресурс для инновационного социально-экономического развития региона, страны в целом </vt:lpstr>
      <vt:lpstr>Актуальность и новизна</vt:lpstr>
      <vt:lpstr>Цель и задачи:</vt:lpstr>
      <vt:lpstr>Алгоритм реализации проекта</vt:lpstr>
      <vt:lpstr>Программы краткосрочных модулей</vt:lpstr>
      <vt:lpstr>Организационно-педагогические условия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1</cp:lastModifiedBy>
  <cp:revision>36</cp:revision>
  <dcterms:created xsi:type="dcterms:W3CDTF">2021-05-12T17:25:58Z</dcterms:created>
  <dcterms:modified xsi:type="dcterms:W3CDTF">2021-06-03T13:28:16Z</dcterms:modified>
</cp:coreProperties>
</file>