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73" r:id="rId7"/>
    <p:sldId id="270" r:id="rId8"/>
    <p:sldId id="269" r:id="rId9"/>
    <p:sldId id="272" r:id="rId10"/>
    <p:sldId id="278" r:id="rId11"/>
    <p:sldId id="277" r:id="rId12"/>
    <p:sldId id="279" r:id="rId13"/>
    <p:sldId id="275" r:id="rId14"/>
    <p:sldId id="280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37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34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86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4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52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59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79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3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6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2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05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5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0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28C0A30-1B18-4DB8-9813-15DEDAFA7F7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ADF380-19CF-4F77-98A9-BDB4EF659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175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2" y="90107"/>
            <a:ext cx="6226098" cy="3349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74" y="4906536"/>
            <a:ext cx="11505999" cy="14592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МБОУ «ВОЗНЕСЕНСКИЙ ОБРАЗОВАТЕЛЬНЫЙ ЦЕНТР»</a:t>
            </a:r>
            <a:br>
              <a:rPr lang="ru-RU" b="1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РЕАЛИЗАЦИЯ ПРОГРАММЫ ПЕРЕХОДА В ЭФФЕКТИВНЫЙ РЕЖИМ РАБОТЫ В РАМКАХ ПРОЕКТА «500+»</a:t>
            </a:r>
          </a:p>
        </p:txBody>
      </p:sp>
    </p:spTree>
    <p:extLst>
      <p:ext uri="{BB962C8B-B14F-4D97-AF65-F5344CB8AC3E}">
        <p14:creationId xmlns:p14="http://schemas.microsoft.com/office/powerpoint/2010/main" val="17711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873405" y="345688"/>
            <a:ext cx="8709102" cy="12712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Повышение уровня школьного благополучия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815683" y="981307"/>
            <a:ext cx="992458" cy="82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694342" y="769434"/>
            <a:ext cx="1148575" cy="110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6722" y="4170556"/>
            <a:ext cx="1650380" cy="22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16281" y="4304371"/>
            <a:ext cx="1773046" cy="54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>
            <a:off x="6227956" y="1616925"/>
            <a:ext cx="607744" cy="194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987061" y="1806497"/>
            <a:ext cx="4031165" cy="48953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C00000"/>
                </a:solidFill>
              </a:rPr>
              <a:t>Формирование аналитических компетенций классных руководителей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Работа с диагностическими картами педагогов- отчет по итогам учебного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Рабочая программа воспитания на уровень обучения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2294" y="1806497"/>
            <a:ext cx="3610215" cy="48061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rgbClr val="FF0000"/>
                </a:solidFill>
              </a:rPr>
              <a:t>Работа с родителями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smtClean="0"/>
              <a:t>Проведение родительских собраний «Конфликты и пути их решения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 smtClean="0"/>
              <a:t>Индивидуальные консультации психолог, классные руководители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06799" y="2499266"/>
            <a:ext cx="3479179" cy="3342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rgbClr val="FF0000"/>
                </a:solidFill>
              </a:rPr>
              <a:t>Работа с учащимися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Реализация программы «</a:t>
            </a:r>
            <a:r>
              <a:rPr lang="ru-RU" sz="2200" dirty="0" err="1" smtClean="0"/>
              <a:t>Буллинг</a:t>
            </a:r>
            <a:r>
              <a:rPr lang="ru-RU" sz="2200" dirty="0" smtClean="0"/>
              <a:t> в школе»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Действует Совет по профилактике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Создание памяток для детей и родителей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6248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5415" y="490654"/>
            <a:ext cx="953429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НАЛИЧИЕ ДИНАМИКИ РЕАЛИЗАЦИИ ПРОГРАММЫ АНТИРИСКОВЫХ МЕР ПО ПОВЫШЕНИЮ УРОВНЯ ШКОЛЬНОГО БЛАГОПОЛУЧИЯ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840" y="1873405"/>
            <a:ext cx="5441794" cy="41928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НАПРАВЛЕНИЯ ДЕЯТЕЛЬНОСТИ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Выявление уровня школьного </a:t>
            </a:r>
            <a:r>
              <a:rPr lang="ru-RU" sz="2200" dirty="0" err="1" smtClean="0"/>
              <a:t>неблагопоолучия</a:t>
            </a:r>
            <a:endParaRPr lang="ru-RU" sz="2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Профилактика конфликтных ситуаций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Поиски оптимальных путей решения проблемы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 smtClean="0"/>
              <a:t>Включение родителей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55784" y="1873405"/>
            <a:ext cx="5865542" cy="4192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rgbClr val="FF0000"/>
              </a:solidFill>
            </a:endParaRPr>
          </a:p>
          <a:p>
            <a:pPr algn="ctr"/>
            <a:endParaRPr lang="ru-RU" sz="2200" dirty="0">
              <a:solidFill>
                <a:srgbClr val="FF0000"/>
              </a:solidFill>
            </a:endParaRPr>
          </a:p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КРИТЕРИИ_ПОКАЗАТЕЛИ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Проведен мониторинг «</a:t>
            </a:r>
            <a:r>
              <a:rPr lang="ru-RU" sz="2200" dirty="0" err="1" smtClean="0">
                <a:solidFill>
                  <a:schemeClr val="bg1"/>
                </a:solidFill>
              </a:rPr>
              <a:t>Буллинг</a:t>
            </a:r>
            <a:r>
              <a:rPr lang="ru-RU" sz="2200" dirty="0" smtClean="0">
                <a:solidFill>
                  <a:schemeClr val="bg1"/>
                </a:solidFill>
              </a:rPr>
              <a:t> в школе» среди учащихся 5-8 классов</a:t>
            </a:r>
            <a:endParaRPr lang="ru-RU" sz="2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100% охват учащихся при реализации программы «</a:t>
            </a:r>
            <a:r>
              <a:rPr lang="ru-RU" sz="2200" dirty="0" err="1" smtClean="0">
                <a:solidFill>
                  <a:schemeClr val="bg1"/>
                </a:solidFill>
              </a:rPr>
              <a:t>Буллинг</a:t>
            </a:r>
            <a:r>
              <a:rPr lang="ru-RU" sz="2200" dirty="0" smtClean="0">
                <a:solidFill>
                  <a:schemeClr val="bg1"/>
                </a:solidFill>
              </a:rPr>
              <a:t> в школе»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bg1"/>
                </a:solidFill>
              </a:rPr>
              <a:t>Разработаны памятки для учащихся и родителей «Учимся общаться без конфликтов»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44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" y="1024569"/>
            <a:ext cx="2466401" cy="43847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" y="3068198"/>
            <a:ext cx="2466401" cy="3288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66" y="138477"/>
            <a:ext cx="4022304" cy="5363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72" y="228601"/>
            <a:ext cx="3687208" cy="49162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8" y="3406967"/>
            <a:ext cx="6391160" cy="29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554" y="89210"/>
            <a:ext cx="11039707" cy="546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FF0000"/>
                </a:solidFill>
              </a:rPr>
              <a:t>Снижение доли обучающихся с рисками учебной </a:t>
            </a:r>
            <a:r>
              <a:rPr lang="ru-RU" sz="2200" b="1" dirty="0" err="1">
                <a:solidFill>
                  <a:srgbClr val="FF0000"/>
                </a:solidFill>
              </a:rPr>
              <a:t>неуспешности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6F27B2A-9367-4A61-8D14-CB1FBFC22382}"/>
              </a:ext>
            </a:extLst>
          </p:cNvPr>
          <p:cNvSpPr txBox="1"/>
          <p:nvPr/>
        </p:nvSpPr>
        <p:spPr>
          <a:xfrm>
            <a:off x="-47297" y="3754138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8667" y="714438"/>
            <a:ext cx="5155933" cy="2708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УЧЕБНОЙ НЕУСПЕШНОСТИ:</a:t>
            </a:r>
          </a:p>
          <a:p>
            <a:pPr marL="342900" indent="-342900" algn="just"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-психологического характера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(наследственные особенности, способности,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характера, особенности функционирования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системы).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Социально-экономические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(неблагополучная обстановка в семье,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безграмотность родителей и т.д.)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55113" y="714439"/>
            <a:ext cx="5943600" cy="5419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СНИЖЕНИЯ ДОЛИ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РИСКАМИ НЕУСПЕШНОСТИ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учебного материала и заданий.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объёма домашнего задания с целью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предупреждения утомляемости обучаемых.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Волонтёрское движение «Дай 5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действует второй год.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маршруты для обучающихся в системе ученик-учитель-классный руководитель-родитель.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Классные собрания по теме «Учебная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неуспешность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Вовлечение детей с низкой мотивацией в проектную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(Фестиваль проектов,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the Earth to survive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Участие в конференциях (День Науки, ТИМ) и в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соревнованиях (ГТО, футбол,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баскетбол).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Работа с семьями «Группы риска».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Создан совет по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Консультирование психолога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Активизировали деятельность психолого-педагогического консилиума.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0980" y="3502255"/>
            <a:ext cx="5541759" cy="3302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</a:rPr>
              <a:t>КРИТЕРИИ ОЦЕНИВАНИЯ СНИЖЕНИЯ ДОЛИ </a:t>
            </a:r>
          </a:p>
          <a:p>
            <a:r>
              <a:rPr lang="ru-RU" b="1" dirty="0">
                <a:solidFill>
                  <a:schemeClr val="bg1"/>
                </a:solidFill>
              </a:rPr>
              <a:t>УЧЕБНОЙ НЕУСПЕШНОСТИ: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обучающихся с учебной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неуспешностью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участников  волонтерского движения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«Дай 5».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Повысилась активность обучающихся в урочной и внеурочной деятельности.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Повысилось качество выполнения ВПР, результаты ОГЭ, ЕГЭ.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2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7" y="0"/>
            <a:ext cx="7489903" cy="3456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4" t="12030" r="28212" b="13367"/>
          <a:stretch/>
        </p:blipFill>
        <p:spPr>
          <a:xfrm>
            <a:off x="5698273" y="2929963"/>
            <a:ext cx="6210962" cy="39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47186" y="5800886"/>
            <a:ext cx="6374511" cy="97070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Ожидаемые результаты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1083" y="490654"/>
            <a:ext cx="5218771" cy="1276807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1.Недостаточная предметно-методическая компетентность педагогов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178421" y="1696598"/>
            <a:ext cx="5466646" cy="3030538"/>
          </a:xfrm>
        </p:spPr>
        <p:txBody>
          <a:bodyPr>
            <a:noAutofit/>
          </a:bodyPr>
          <a:lstStyle/>
          <a:p>
            <a:r>
              <a:rPr lang="ru-RU" sz="2800" dirty="0"/>
              <a:t>Повышение результативности обучения (внешняя оценка качества ГИА, ВПР и иное)как результат повышения предметно-методической компетентности педагогов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818146" cy="576262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2.Пониженный уровень школьного благополучия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5806544" y="1262061"/>
            <a:ext cx="6114110" cy="4703841"/>
          </a:xfrm>
        </p:spPr>
        <p:txBody>
          <a:bodyPr>
            <a:normAutofit fontScale="77500" lnSpcReduction="20000"/>
          </a:bodyPr>
          <a:lstStyle/>
          <a:p>
            <a:endParaRPr lang="ru-RU" sz="3100" dirty="0"/>
          </a:p>
          <a:p>
            <a:r>
              <a:rPr lang="ru-RU" sz="3100" dirty="0"/>
              <a:t>Создать комфортную среду для пребывания детей в школе, исключающую несправедливое отношение учителей и проявление </a:t>
            </a:r>
            <a:r>
              <a:rPr lang="ru-RU" sz="3100" dirty="0" err="1"/>
              <a:t>буллинга</a:t>
            </a:r>
            <a:r>
              <a:rPr lang="ru-RU" sz="3100" dirty="0"/>
              <a:t> в школе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>
                <a:solidFill>
                  <a:srgbClr val="FFFF00"/>
                </a:solidFill>
              </a:rPr>
              <a:t>3.Высокая доля обучающихся с рисками учебной </a:t>
            </a:r>
            <a:r>
              <a:rPr lang="ru-RU" sz="3600" b="1" dirty="0" err="1">
                <a:solidFill>
                  <a:srgbClr val="FFFF00"/>
                </a:solidFill>
              </a:rPr>
              <a:t>неуспешности</a:t>
            </a:r>
            <a:endParaRPr lang="ru-RU" sz="3600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3100" dirty="0"/>
              <a:t>Создать условия для сокращения числа детей с учебной </a:t>
            </a:r>
            <a:r>
              <a:rPr lang="ru-RU" sz="3100" dirty="0" err="1"/>
              <a:t>неуспешностью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69141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602" y="3514381"/>
            <a:ext cx="9540608" cy="2457985"/>
          </a:xfrm>
        </p:spPr>
        <p:txBody>
          <a:bodyPr/>
          <a:lstStyle/>
          <a:p>
            <a:r>
              <a:rPr lang="ru-RU" dirty="0"/>
              <a:t>Вознесенский образовательный центр </a:t>
            </a:r>
            <a:r>
              <a:rPr lang="ru-RU" sz="2000" dirty="0"/>
              <a:t>создан в </a:t>
            </a:r>
            <a:r>
              <a:rPr lang="ru-RU" dirty="0"/>
              <a:t>2020 </a:t>
            </a:r>
            <a:r>
              <a:rPr lang="ru-RU" sz="2000" dirty="0"/>
              <a:t>г. путем присоединения к средней школе детского сада.</a:t>
            </a:r>
            <a:br>
              <a:rPr lang="ru-RU" sz="2000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3066195"/>
              </p:ext>
            </p:extLst>
          </p:nvPr>
        </p:nvGraphicFramePr>
        <p:xfrm>
          <a:off x="684213" y="685800"/>
          <a:ext cx="4937126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5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815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Программа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обучающихся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3471801"/>
              </p:ext>
            </p:extLst>
          </p:nvPr>
        </p:nvGraphicFramePr>
        <p:xfrm>
          <a:off x="5808663" y="685800"/>
          <a:ext cx="4933950" cy="2392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6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Педагогический состав/школа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Учителя-15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Высшая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Первая категория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Соответствие ЗД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Специалисты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с 1.09.2021г:</a:t>
                      </a:r>
                    </a:p>
                    <a:p>
                      <a:r>
                        <a:rPr lang="ru-RU" dirty="0"/>
                        <a:t>Психолог – 0,5ст.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43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2996" y="209321"/>
            <a:ext cx="8688273" cy="65162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707" y="638979"/>
            <a:ext cx="2907287" cy="5168134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Подвоз детей в школу из 4 деревень: 7,11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18 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км- один автобус на подвозе, правый берег-паромная переправа</a:t>
            </a:r>
          </a:p>
        </p:txBody>
      </p:sp>
      <p:sp>
        <p:nvSpPr>
          <p:cNvPr id="5" name="4-конечная звезда 4"/>
          <p:cNvSpPr/>
          <p:nvPr/>
        </p:nvSpPr>
        <p:spPr>
          <a:xfrm>
            <a:off x="11204154" y="1002536"/>
            <a:ext cx="253386" cy="275421"/>
          </a:xfrm>
          <a:prstGeom prst="star4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180" y="231242"/>
            <a:ext cx="9927364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Выбор направлений для работы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8937" y="2118732"/>
            <a:ext cx="9879980" cy="430437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Tx/>
              <a:buChar char="-"/>
            </a:pPr>
            <a:r>
              <a:rPr lang="ru-RU" sz="4300" dirty="0"/>
              <a:t>Недостаточная предметно-методическая компетентность педагогов</a:t>
            </a:r>
          </a:p>
          <a:p>
            <a:pPr marL="285750" indent="-285750">
              <a:buFontTx/>
              <a:buChar char="-"/>
            </a:pPr>
            <a:r>
              <a:rPr lang="ru-RU" sz="4300" dirty="0"/>
              <a:t>Пониженный уровень школьного благополучия</a:t>
            </a:r>
          </a:p>
          <a:p>
            <a:pPr marL="285750" indent="-285750">
              <a:buFontTx/>
              <a:buChar char="-"/>
            </a:pPr>
            <a:r>
              <a:rPr lang="ru-RU" sz="4300" dirty="0"/>
              <a:t>Высокая доля обучающихся с рисками учебной </a:t>
            </a:r>
            <a:r>
              <a:rPr lang="ru-RU" sz="4300" dirty="0" err="1"/>
              <a:t>неуспешности</a:t>
            </a:r>
            <a:endParaRPr lang="ru-RU" sz="4300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1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1" y="1270528"/>
            <a:ext cx="4937655" cy="5185355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Старение педагогического коллектива: 6 человек 60+; 4 – 50+</a:t>
            </a:r>
          </a:p>
          <a:p>
            <a:r>
              <a:rPr lang="ru-RU" sz="2400" dirty="0"/>
              <a:t>Профессиональное выгорание: В рамках проекта 500+ приняли участие в онлайн-семинаре, организованном специалистами ЛОИРО</a:t>
            </a:r>
          </a:p>
          <a:p>
            <a:r>
              <a:rPr lang="ru-RU" sz="2400" dirty="0"/>
              <a:t>Дефицит кадров: принят на работу новый учитель математики без опыта работы; закреплен наставник. НО: нужны учителя русского языка и химии.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5928" y="286439"/>
            <a:ext cx="11347373" cy="60565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Рисковый профиль школы и шаги по снятию рисков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06544" y="1262061"/>
            <a:ext cx="5645757" cy="5193821"/>
          </a:xfrm>
        </p:spPr>
        <p:txBody>
          <a:bodyPr>
            <a:normAutofit/>
          </a:bodyPr>
          <a:lstStyle/>
          <a:p>
            <a:r>
              <a:rPr lang="ru-RU" dirty="0"/>
              <a:t>Нет роста качества образования (36-38%):на прежнем уровне</a:t>
            </a:r>
          </a:p>
          <a:p>
            <a:endParaRPr lang="ru-RU" dirty="0"/>
          </a:p>
          <a:p>
            <a:r>
              <a:rPr lang="ru-RU" dirty="0"/>
              <a:t>Низкий уровень участия в олимпиадном движении : рост количества призеров и победителей на муниципальном уровне ( 2020г. -6; 2021г. – 15) ;2 участника – регионального уровня</a:t>
            </a:r>
          </a:p>
          <a:p>
            <a:r>
              <a:rPr lang="ru-RU" dirty="0"/>
              <a:t>При стабильных средних результатах ГИА – низкие результаты ВПР: результаты ВПР 2021 г. показали рост ( 70-100% успеваемости по предметам вместо 30-90% в 2020г) и показали соответствие с оценками за триместр и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40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934721"/>
              </p:ext>
            </p:extLst>
          </p:nvPr>
        </p:nvGraphicFramePr>
        <p:xfrm>
          <a:off x="2662355" y="321677"/>
          <a:ext cx="6797412" cy="27400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94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0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35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65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54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ГИА_ЕГЭ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3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Уч.год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выпускников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Математика профиль_база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6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2019/20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80,5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58,0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56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2020/21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69,0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45,0 -  */4,2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4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ГИА_ОГЭ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1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выпускников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Математика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56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32/4,25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17/ 3,75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549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2020/2021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24,5/3,75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14,4/3,5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45732"/>
              </p:ext>
            </p:extLst>
          </p:nvPr>
        </p:nvGraphicFramePr>
        <p:xfrm>
          <a:off x="490655" y="3538110"/>
          <a:ext cx="5155765" cy="2881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7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5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70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513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024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2019 – 25уч.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2020 -24уч.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2021 -23уч.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117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успеваемость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успеваемость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успеваемость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7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44739"/>
              </p:ext>
            </p:extLst>
          </p:nvPr>
        </p:nvGraphicFramePr>
        <p:xfrm>
          <a:off x="6023611" y="3521488"/>
          <a:ext cx="5657848" cy="2910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62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6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62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690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155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успеваемость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Общий итог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8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Положительная динамика по всем предметам и классам в сравнении с 2020 годом по успеваемости и качеству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38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38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38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385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18,0%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12380" y="3782237"/>
            <a:ext cx="141959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9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05415" y="490654"/>
            <a:ext cx="953429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НАЛИЧИЕ ДИНАМИКИ РЕАЛИЗАЦИИ ПРОГРАММЫ АНТИРИСКОВЫХ МЕР ПРЕДМЕТНОЙ И ПЕДАГОГИЧЕСКОЙ КОМПЕТЕНТНОСТИ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ПЕДАГОГИЧЕСКОГО КОЛЛЕКТИВА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840" y="1873405"/>
            <a:ext cx="5553306" cy="41928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НАПРАВЛЕНИЯ ДЕЯТЕЛЬНОСТИ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Восполнение профессиональных дефицитов и запросов педагогов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Включенность педагогов в формирование функциональной грамотности обучающихся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Использование современных интернет ресурсов.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Формирование представлений по обновленному ФГОС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Распространение педагогического  опыта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0868" y="1873405"/>
            <a:ext cx="5865542" cy="4192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КРИТЕРИИ_ПОКАЗАТЕЛИ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100% педагогов прошли курсовую подготовку по обновленному ФГОС.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Более 70% используют технологии он-</a:t>
            </a:r>
            <a:r>
              <a:rPr lang="ru-RU" dirty="0" err="1">
                <a:solidFill>
                  <a:schemeClr val="bg1"/>
                </a:solidFill>
              </a:rPr>
              <a:t>лайн</a:t>
            </a:r>
            <a:r>
              <a:rPr lang="ru-RU" dirty="0">
                <a:solidFill>
                  <a:schemeClr val="bg1"/>
                </a:solidFill>
              </a:rPr>
              <a:t>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Более 80% учителей участвуют в распространении своего педагогического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100% владеют знаниями, умениями педагогического анализа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До 90% педагогов включились в формирование функциональной грамотности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100% педагогов получают консультации по ликвидации профессиональных дефицитов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0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248614" y="1204331"/>
            <a:ext cx="3501483" cy="12712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Формирование предметной и педагогической компетентности педагогов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2815683" y="981307"/>
            <a:ext cx="992458" cy="82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694342" y="769434"/>
            <a:ext cx="1148575" cy="110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6722" y="4170556"/>
            <a:ext cx="1650380" cy="22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616281" y="4304371"/>
            <a:ext cx="1773046" cy="546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</p:cNvCxnSpPr>
          <p:nvPr/>
        </p:nvCxnSpPr>
        <p:spPr>
          <a:xfrm>
            <a:off x="5999356" y="2475568"/>
            <a:ext cx="0" cy="1940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0902" y="167268"/>
            <a:ext cx="3886200" cy="28547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Педсоветы</a:t>
            </a:r>
          </a:p>
          <a:p>
            <a:r>
              <a:rPr lang="ru-RU" dirty="0"/>
              <a:t>« Функциональная грамотность»_ «Эффективные приемы вовлечения обучающихся в образовательную деятельность»_ «Особенности обновленного ФГОС»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</a:rPr>
              <a:t>Программа</a:t>
            </a:r>
            <a:r>
              <a:rPr lang="ru-RU" dirty="0"/>
              <a:t> «Наставничество»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01362" y="167269"/>
            <a:ext cx="3808139" cy="2375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Формирование аналитических компетенций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 с диагностическими картами педагогов- отчет по итогам учебного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 самообразования на предстоящий учебный год -93%педагогов.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2233" y="3183673"/>
            <a:ext cx="3412274" cy="33342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FF0000"/>
                </a:solidFill>
              </a:rPr>
              <a:t>Курсовая подготовка 2020/2021 – 2021/2022 </a:t>
            </a:r>
            <a:r>
              <a:rPr lang="ru-RU" dirty="0"/>
              <a:t>прошли 87% педагогов: технология, </a:t>
            </a:r>
            <a:r>
              <a:rPr lang="ru-RU" dirty="0" err="1"/>
              <a:t>критериальная</a:t>
            </a:r>
            <a:r>
              <a:rPr lang="ru-RU" dirty="0"/>
              <a:t> оценка заданий ВПР_ОГЭ_ЕГЭ, функциональная грамотность, обновленный ФГОС.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Участие в ОКУ –русский язык, обществознание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/>
              <a:t>Вебинары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80984" y="3183674"/>
            <a:ext cx="4215162" cy="35628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Распространение педагогического опыты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Методические дни – ноябрь 2021/школьный уровень, - март 2022 /муниципальный – приняли участие 62%-68%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Методические разработки -размещено 13 материалов на сайте ОЦ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Персональные страницы педагогов на образовательных порталах, сайтах 58%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419171" y="2882590"/>
            <a:ext cx="3490330" cy="3635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Использование ЭСО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Он-</a:t>
            </a:r>
            <a:r>
              <a:rPr lang="ru-RU" dirty="0" err="1"/>
              <a:t>лайн</a:t>
            </a:r>
            <a:r>
              <a:rPr lang="ru-RU" dirty="0"/>
              <a:t> задания используют 47% педагогов. </a:t>
            </a:r>
            <a:r>
              <a:rPr lang="en-US" dirty="0" err="1"/>
              <a:t>skysmart</a:t>
            </a:r>
            <a:r>
              <a:rPr lang="en-US" dirty="0"/>
              <a:t>,</a:t>
            </a:r>
            <a:r>
              <a:rPr lang="ru-RU" dirty="0" err="1"/>
              <a:t>Учи.ру</a:t>
            </a:r>
            <a:r>
              <a:rPr lang="ru-RU" dirty="0"/>
              <a:t>, РЭШ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Дистанционное обучение при отсутствии детей -67%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Использование оборудования Точки Роста – 41%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Электронная школа ГИС СОЛО -100%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" name="Подзаголовок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55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191">
            <a:off x="1332167" y="1465076"/>
            <a:ext cx="5456864" cy="30694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88428" y="2435148"/>
            <a:ext cx="5218771" cy="2935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7249" y="1511853"/>
            <a:ext cx="6095691" cy="3428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0505" y="2127173"/>
            <a:ext cx="5470245" cy="30770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35522" y="5720576"/>
            <a:ext cx="5873942" cy="1070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16 марта 2022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МЕТОДИЧЕСКИЙ ДЕНЬ</a:t>
            </a:r>
          </a:p>
        </p:txBody>
      </p:sp>
    </p:spTree>
    <p:extLst>
      <p:ext uri="{BB962C8B-B14F-4D97-AF65-F5344CB8AC3E}">
        <p14:creationId xmlns:p14="http://schemas.microsoft.com/office/powerpoint/2010/main" val="275104650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9561</TotalTime>
  <Words>1025</Words>
  <Application>Microsoft Office PowerPoint</Application>
  <PresentationFormat>Широкоэкранный</PresentationFormat>
  <Paragraphs>249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МБОУ «ВОЗНЕСЕНСКИЙ ОБРАЗОВАТЕЛЬНЫЙ ЦЕНТР» РЕАЛИЗАЦИЯ ПРОГРАММЫ ПЕРЕХОДА В ЭФФЕКТИВНЫЙ РЕЖИМ РАБОТЫ В РАМКАХ ПРОЕКТА «500+»</vt:lpstr>
      <vt:lpstr>Вознесенский образовательный центр создан в 2020 г. путем присоединения к средней школе детского сада. </vt:lpstr>
      <vt:lpstr>Подвоз детей в школу из 4 деревень: 7,11 и 18 км- один автобус на подвозе, правый берег-паромная переправа</vt:lpstr>
      <vt:lpstr>Выбор направлений для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«ВОЗНЕСЕНСКИЙ ОБРАЗОВАТЕЛЬНЫЙ ЦЕНТР»</dc:title>
  <dc:creator>Windows User</dc:creator>
  <cp:lastModifiedBy>User</cp:lastModifiedBy>
  <cp:revision>57</cp:revision>
  <dcterms:created xsi:type="dcterms:W3CDTF">2021-05-26T05:53:40Z</dcterms:created>
  <dcterms:modified xsi:type="dcterms:W3CDTF">2022-04-21T06:31:44Z</dcterms:modified>
</cp:coreProperties>
</file>