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  <p:sldMasterId id="214748369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Inter"/>
      <p:regular r:id="rId22"/>
      <p:bold r:id="rId23"/>
      <p:italic r:id="rId24"/>
      <p:boldItalic r:id="rId25"/>
    </p:embeddedFont>
    <p:embeddedFont>
      <p:font typeface="Inter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30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0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Inter-regular.fntdata"/><Relationship Id="rId21" Type="http://schemas.openxmlformats.org/officeDocument/2006/relationships/slide" Target="slides/slide15.xml"/><Relationship Id="rId24" Type="http://schemas.openxmlformats.org/officeDocument/2006/relationships/font" Target="fonts/Inter-italic.fntdata"/><Relationship Id="rId23" Type="http://schemas.openxmlformats.org/officeDocument/2006/relationships/font" Target="fonts/Int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Medium-regular.fntdata"/><Relationship Id="rId25" Type="http://schemas.openxmlformats.org/officeDocument/2006/relationships/font" Target="fonts/Inter-boldItalic.fntdata"/><Relationship Id="rId28" Type="http://schemas.openxmlformats.org/officeDocument/2006/relationships/font" Target="fonts/InterMedium-italic.fntdata"/><Relationship Id="rId27" Type="http://schemas.openxmlformats.org/officeDocument/2006/relationships/font" Target="fonts/Inter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63b7068acb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63b7068acb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73042049f2_5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73042049f2_5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3042049f2_5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3042049f2_5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3042049f2_5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3042049f2_5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73042049f2_5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73042049f2_5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73042049f2_5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73042049f2_5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73042049f2_4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73042049f2_4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73042049f2_3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73042049f2_3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73042049f2_5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73042049f2_5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73042049f2_5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73042049f2_5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73042049f2_5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73042049f2_5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3042049f2_5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73042049f2_5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73042049f2_5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73042049f2_5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73042049f2_5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73042049f2_5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73042049f2_5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73042049f2_5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552050" y="538375"/>
            <a:ext cx="6036000" cy="14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552050" y="2430000"/>
            <a:ext cx="8219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изображением на всю высоту">
  <p:cSld name="TITLE_2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552050" y="538375"/>
            <a:ext cx="4488000" cy="159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552050" y="2250000"/>
            <a:ext cx="4488000" cy="5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" name="Google Shape;60;p15"/>
          <p:cNvSpPr/>
          <p:nvPr>
            <p:ph idx="2" type="pic"/>
          </p:nvPr>
        </p:nvSpPr>
        <p:spPr>
          <a:xfrm>
            <a:off x="5400050" y="0"/>
            <a:ext cx="37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402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изображением">
  <p:cSld name="TITLE_2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ctrTitle"/>
          </p:nvPr>
        </p:nvSpPr>
        <p:spPr>
          <a:xfrm>
            <a:off x="552050" y="538375"/>
            <a:ext cx="4488000" cy="14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552050" y="2250000"/>
            <a:ext cx="4488000" cy="5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"/>
              <a:buNone/>
              <a:defRPr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4" name="Google Shape;64;p16"/>
          <p:cNvSpPr/>
          <p:nvPr>
            <p:ph idx="2" type="pic"/>
          </p:nvPr>
        </p:nvSpPr>
        <p:spPr>
          <a:xfrm>
            <a:off x="5940000" y="553050"/>
            <a:ext cx="2700000" cy="4127100"/>
          </a:xfrm>
          <a:prstGeom prst="roundRect">
            <a:avLst>
              <a:gd fmla="val 1064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">
  <p:cSld name="TITLE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ctrTitle"/>
          </p:nvPr>
        </p:nvSpPr>
        <p:spPr>
          <a:xfrm>
            <a:off x="552050" y="538375"/>
            <a:ext cx="6036000" cy="171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7" name="Google Shape;67;p17"/>
          <p:cNvSpPr txBox="1"/>
          <p:nvPr>
            <p:ph idx="1" type="subTitle"/>
          </p:nvPr>
        </p:nvSpPr>
        <p:spPr>
          <a:xfrm>
            <a:off x="996968" y="4291975"/>
            <a:ext cx="6036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7"/>
          <p:cNvSpPr/>
          <p:nvPr/>
        </p:nvSpPr>
        <p:spPr>
          <a:xfrm>
            <a:off x="555300" y="4142275"/>
            <a:ext cx="2087700" cy="5433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 с изображением">
  <p:cSld name="TITLE_1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ctrTitle"/>
          </p:nvPr>
        </p:nvSpPr>
        <p:spPr>
          <a:xfrm>
            <a:off x="552050" y="538375"/>
            <a:ext cx="4482600" cy="171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1" name="Google Shape;71;p18"/>
          <p:cNvSpPr txBox="1"/>
          <p:nvPr>
            <p:ph idx="1" type="subTitle"/>
          </p:nvPr>
        </p:nvSpPr>
        <p:spPr>
          <a:xfrm>
            <a:off x="540000" y="1800000"/>
            <a:ext cx="4482600" cy="5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2" type="subTitle"/>
          </p:nvPr>
        </p:nvSpPr>
        <p:spPr>
          <a:xfrm>
            <a:off x="993718" y="4286400"/>
            <a:ext cx="6036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8"/>
          <p:cNvSpPr/>
          <p:nvPr/>
        </p:nvSpPr>
        <p:spPr>
          <a:xfrm>
            <a:off x="552050" y="4136700"/>
            <a:ext cx="2087700" cy="5433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FFFFFF"/>
              </a:solidFill>
            </a:endParaRPr>
          </a:p>
        </p:txBody>
      </p:sp>
      <p:sp>
        <p:nvSpPr>
          <p:cNvPr id="74" name="Google Shape;74;p18"/>
          <p:cNvSpPr/>
          <p:nvPr>
            <p:ph idx="3" type="pic"/>
          </p:nvPr>
        </p:nvSpPr>
        <p:spPr>
          <a:xfrm>
            <a:off x="5400050" y="0"/>
            <a:ext cx="37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402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итель с изображением 1">
  <p:cSld name="TITLE_1_1_1">
    <p:bg>
      <p:bgPr>
        <a:gradFill>
          <a:gsLst>
            <a:gs pos="0">
              <a:srgbClr val="3549FF"/>
            </a:gs>
            <a:gs pos="50000">
              <a:srgbClr val="8742EE"/>
            </a:gs>
            <a:gs pos="100000">
              <a:srgbClr val="DD42EE"/>
            </a:gs>
          </a:gsLst>
          <a:lin ang="18900044" scaled="0"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ctrTitle"/>
          </p:nvPr>
        </p:nvSpPr>
        <p:spPr>
          <a:xfrm>
            <a:off x="552050" y="538375"/>
            <a:ext cx="4848000" cy="14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77" name="Google Shape;77;p19"/>
          <p:cNvSpPr txBox="1"/>
          <p:nvPr>
            <p:ph idx="1" type="subTitle"/>
          </p:nvPr>
        </p:nvSpPr>
        <p:spPr>
          <a:xfrm>
            <a:off x="540000" y="2250000"/>
            <a:ext cx="4848000" cy="57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9"/>
          <p:cNvSpPr/>
          <p:nvPr>
            <p:ph idx="2" type="pic"/>
          </p:nvPr>
        </p:nvSpPr>
        <p:spPr>
          <a:xfrm>
            <a:off x="5940000" y="553050"/>
            <a:ext cx="2700000" cy="4127100"/>
          </a:xfrm>
          <a:prstGeom prst="roundRect">
            <a:avLst>
              <a:gd fmla="val 10642" name="adj"/>
            </a:avLst>
          </a:prstGeom>
          <a:noFill/>
          <a:ln>
            <a:noFill/>
          </a:ln>
        </p:spPr>
      </p:sp>
      <p:sp>
        <p:nvSpPr>
          <p:cNvPr id="79" name="Google Shape;79;p19"/>
          <p:cNvSpPr txBox="1"/>
          <p:nvPr>
            <p:ph idx="3" type="subTitle"/>
          </p:nvPr>
        </p:nvSpPr>
        <p:spPr>
          <a:xfrm>
            <a:off x="996968" y="4291975"/>
            <a:ext cx="60360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7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9"/>
          <p:cNvSpPr/>
          <p:nvPr/>
        </p:nvSpPr>
        <p:spPr>
          <a:xfrm>
            <a:off x="555300" y="4142275"/>
            <a:ext cx="2087700" cy="5433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700" u="none" cap="none" strike="noStrik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1">
  <p:cSld name="CUSTOM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 с заголовком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540000" y="540000"/>
            <a:ext cx="60480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слева текст справа">
  <p:cSld name="SECTION_HEADER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4572000" y="540000"/>
            <a:ext cx="4068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540000" y="540000"/>
            <a:ext cx="34188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">
  <p:cSld name="SECTION_HEADER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type="title"/>
          </p:nvPr>
        </p:nvSpPr>
        <p:spPr>
          <a:xfrm>
            <a:off x="540000" y="540000"/>
            <a:ext cx="60480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539925" y="1800000"/>
            <a:ext cx="6048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402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ва столбца">
  <p:cSld name="TITLE_AND_TWO_COLUMNS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type="title"/>
          </p:nvPr>
        </p:nvSpPr>
        <p:spPr>
          <a:xfrm>
            <a:off x="540000" y="540000"/>
            <a:ext cx="6048000" cy="84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540000" y="1800117"/>
            <a:ext cx="3780000" cy="28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2" type="body"/>
          </p:nvPr>
        </p:nvSpPr>
        <p:spPr>
          <a:xfrm>
            <a:off x="4572000" y="1800000"/>
            <a:ext cx="3780000" cy="28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изображение">
  <p:cSld name="SECTION_HEADER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540000" y="540000"/>
            <a:ext cx="48576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25"/>
          <p:cNvSpPr/>
          <p:nvPr>
            <p:ph idx="2" type="pic"/>
          </p:nvPr>
        </p:nvSpPr>
        <p:spPr>
          <a:xfrm>
            <a:off x="5940000" y="538375"/>
            <a:ext cx="2700000" cy="4141500"/>
          </a:xfrm>
          <a:prstGeom prst="roundRect">
            <a:avLst>
              <a:gd fmla="val 1005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>
            <a:off x="539925" y="1800000"/>
            <a:ext cx="48576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402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изображение во всю высоту слайда">
  <p:cSld name="SECTION_HEADER_1_1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540000" y="540000"/>
            <a:ext cx="4857600" cy="8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7" name="Google Shape;107;p26"/>
          <p:cNvSpPr txBox="1"/>
          <p:nvPr>
            <p:ph idx="1" type="body"/>
          </p:nvPr>
        </p:nvSpPr>
        <p:spPr>
          <a:xfrm>
            <a:off x="539925" y="1800000"/>
            <a:ext cx="48576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6"/>
          <p:cNvSpPr/>
          <p:nvPr/>
        </p:nvSpPr>
        <p:spPr>
          <a:xfrm rot="-5400000">
            <a:off x="4969400" y="966875"/>
            <a:ext cx="5166600" cy="3213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402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телефона (IOS) ">
  <p:cSld name="1_Мокап телефона 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30741" y="365605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7"/>
          <p:cNvSpPr/>
          <p:nvPr>
            <p:ph idx="2" type="pic"/>
          </p:nvPr>
        </p:nvSpPr>
        <p:spPr>
          <a:xfrm>
            <a:off x="6705975" y="642600"/>
            <a:ext cx="1827600" cy="3942000"/>
          </a:xfrm>
          <a:prstGeom prst="roundRect">
            <a:avLst>
              <a:gd fmla="val 13244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540000" y="1800000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2 телефона (IOS)">
  <p:cSld name="1_Мокап телефона _1_2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30741" y="365605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8"/>
          <p:cNvSpPr/>
          <p:nvPr>
            <p:ph idx="2" type="pic"/>
          </p:nvPr>
        </p:nvSpPr>
        <p:spPr>
          <a:xfrm>
            <a:off x="6705975" y="642600"/>
            <a:ext cx="1827600" cy="3942000"/>
          </a:xfrm>
          <a:prstGeom prst="roundRect">
            <a:avLst>
              <a:gd fmla="val 13244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540000" y="1800000"/>
            <a:ext cx="35958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type="title"/>
          </p:nvPr>
        </p:nvSpPr>
        <p:spPr>
          <a:xfrm>
            <a:off x="540000" y="540000"/>
            <a:ext cx="35958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20" name="Google Shape;12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06916" y="366830"/>
            <a:ext cx="2381095" cy="449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8"/>
          <p:cNvSpPr/>
          <p:nvPr>
            <p:ph idx="3" type="pic"/>
          </p:nvPr>
        </p:nvSpPr>
        <p:spPr>
          <a:xfrm>
            <a:off x="4482150" y="643825"/>
            <a:ext cx="1827600" cy="3942000"/>
          </a:xfrm>
          <a:prstGeom prst="roundRect">
            <a:avLst>
              <a:gd fmla="val 13244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мокап телефона (IOS)">
  <p:cSld name="1_Мокап телефона 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1975" y="279472"/>
            <a:ext cx="3212449" cy="60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/>
          <p:nvPr>
            <p:ph idx="2" type="pic"/>
          </p:nvPr>
        </p:nvSpPr>
        <p:spPr>
          <a:xfrm>
            <a:off x="6036250" y="653775"/>
            <a:ext cx="2480100" cy="5299200"/>
          </a:xfrm>
          <a:prstGeom prst="roundRect">
            <a:avLst>
              <a:gd fmla="val 13244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29"/>
          <p:cNvSpPr txBox="1"/>
          <p:nvPr>
            <p:ph idx="1" type="body"/>
          </p:nvPr>
        </p:nvSpPr>
        <p:spPr>
          <a:xfrm>
            <a:off x="540000" y="1800000"/>
            <a:ext cx="5040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type="title"/>
          </p:nvPr>
        </p:nvSpPr>
        <p:spPr>
          <a:xfrm>
            <a:off x="540000" y="540000"/>
            <a:ext cx="50400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телефона (Android) ">
  <p:cSld name="Мокап телефона (android) 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78925" y="427500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0"/>
          <p:cNvSpPr/>
          <p:nvPr>
            <p:ph idx="2" type="pic"/>
          </p:nvPr>
        </p:nvSpPr>
        <p:spPr>
          <a:xfrm>
            <a:off x="6739840" y="752596"/>
            <a:ext cx="1815600" cy="3861000"/>
          </a:xfrm>
          <a:prstGeom prst="roundRect">
            <a:avLst>
              <a:gd fmla="val 10056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30"/>
          <p:cNvSpPr txBox="1"/>
          <p:nvPr>
            <p:ph idx="1" type="body"/>
          </p:nvPr>
        </p:nvSpPr>
        <p:spPr>
          <a:xfrm>
            <a:off x="540000" y="1800000"/>
            <a:ext cx="5400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2 телефона (Android) ">
  <p:cSld name="Мокап телефона (android) 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78925" y="427500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/>
          <p:nvPr>
            <p:ph idx="2" type="pic"/>
          </p:nvPr>
        </p:nvSpPr>
        <p:spPr>
          <a:xfrm>
            <a:off x="6739840" y="752596"/>
            <a:ext cx="1815600" cy="3861000"/>
          </a:xfrm>
          <a:prstGeom prst="roundRect">
            <a:avLst>
              <a:gd fmla="val 10056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540000" y="1800000"/>
            <a:ext cx="36042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type="title"/>
          </p:nvPr>
        </p:nvSpPr>
        <p:spPr>
          <a:xfrm>
            <a:off x="540000" y="540000"/>
            <a:ext cx="36042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40" name="Google Shape;14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41650" y="445637"/>
            <a:ext cx="2137274" cy="44749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1"/>
          <p:cNvSpPr/>
          <p:nvPr>
            <p:ph idx="3" type="pic"/>
          </p:nvPr>
        </p:nvSpPr>
        <p:spPr>
          <a:xfrm>
            <a:off x="4602565" y="770733"/>
            <a:ext cx="1815600" cy="3861000"/>
          </a:xfrm>
          <a:prstGeom prst="roundRect">
            <a:avLst>
              <a:gd fmla="val 10056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Увеличенный мокап телефона (Android) ">
  <p:cSld name="Увеличенный мокап телефона (android) 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5225" y="414625"/>
            <a:ext cx="2959750" cy="6488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2"/>
          <p:cNvSpPr/>
          <p:nvPr>
            <p:ph idx="2" type="pic"/>
          </p:nvPr>
        </p:nvSpPr>
        <p:spPr>
          <a:xfrm>
            <a:off x="6035649" y="896042"/>
            <a:ext cx="2499300" cy="5539800"/>
          </a:xfrm>
          <a:prstGeom prst="roundRect">
            <a:avLst>
              <a:gd fmla="val 8360" name="adj"/>
            </a:avLst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2"/>
          <p:cNvSpPr txBox="1"/>
          <p:nvPr>
            <p:ph idx="1" type="body"/>
          </p:nvPr>
        </p:nvSpPr>
        <p:spPr>
          <a:xfrm>
            <a:off x="540000" y="1800000"/>
            <a:ext cx="5046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type="title"/>
          </p:nvPr>
        </p:nvSpPr>
        <p:spPr>
          <a:xfrm>
            <a:off x="540000" y="540000"/>
            <a:ext cx="50460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кап ноутбука">
  <p:cSld name="Увеличенный мокап телефона (android) 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540000" y="1800000"/>
            <a:ext cx="2016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type="title"/>
          </p:nvPr>
        </p:nvSpPr>
        <p:spPr>
          <a:xfrm>
            <a:off x="540000" y="540000"/>
            <a:ext cx="23406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2" name="Google Shape;15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7252" y="768590"/>
            <a:ext cx="6726740" cy="4156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3"/>
          <p:cNvSpPr/>
          <p:nvPr>
            <p:ph idx="2" type="pic"/>
          </p:nvPr>
        </p:nvSpPr>
        <p:spPr>
          <a:xfrm>
            <a:off x="3356875" y="1327175"/>
            <a:ext cx="4843500" cy="30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Экран десктопа/веба">
  <p:cSld name="Увеличенный мокап телефона (android) _1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idx="1" type="body"/>
          </p:nvPr>
        </p:nvSpPr>
        <p:spPr>
          <a:xfrm>
            <a:off x="540000" y="1800000"/>
            <a:ext cx="2016000" cy="2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type="title"/>
          </p:nvPr>
        </p:nvSpPr>
        <p:spPr>
          <a:xfrm>
            <a:off x="540000" y="540000"/>
            <a:ext cx="23406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9" name="Google Shape;159;p34"/>
          <p:cNvSpPr/>
          <p:nvPr>
            <p:ph idx="2" type="pic"/>
          </p:nvPr>
        </p:nvSpPr>
        <p:spPr>
          <a:xfrm>
            <a:off x="3240000" y="1642162"/>
            <a:ext cx="5400600" cy="3037800"/>
          </a:xfrm>
          <a:prstGeom prst="roundRect">
            <a:avLst>
              <a:gd fmla="val 8360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Экраны мобильной версии">
  <p:cSld name="Увеличенный мокап телефона (android) _1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/>
          <p:nvPr>
            <p:ph type="title"/>
          </p:nvPr>
        </p:nvSpPr>
        <p:spPr>
          <a:xfrm>
            <a:off x="540000" y="540000"/>
            <a:ext cx="70800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3" name="Google Shape;163;p35"/>
          <p:cNvSpPr/>
          <p:nvPr>
            <p:ph idx="2" type="pic"/>
          </p:nvPr>
        </p:nvSpPr>
        <p:spPr>
          <a:xfrm>
            <a:off x="6812400" y="738000"/>
            <a:ext cx="1827600" cy="3942000"/>
          </a:xfrm>
          <a:prstGeom prst="roundRect">
            <a:avLst>
              <a:gd fmla="val 13244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64" name="Google Shape;164;p35"/>
          <p:cNvSpPr/>
          <p:nvPr>
            <p:ph idx="3" type="pic"/>
          </p:nvPr>
        </p:nvSpPr>
        <p:spPr>
          <a:xfrm>
            <a:off x="4050000" y="1260000"/>
            <a:ext cx="2538000" cy="5474400"/>
          </a:xfrm>
          <a:prstGeom prst="roundRect">
            <a:avLst>
              <a:gd fmla="val 13244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65" name="Google Shape;165;p35"/>
          <p:cNvSpPr/>
          <p:nvPr>
            <p:ph idx="4" type="pic"/>
          </p:nvPr>
        </p:nvSpPr>
        <p:spPr>
          <a:xfrm>
            <a:off x="540000" y="1259996"/>
            <a:ext cx="3285600" cy="7086900"/>
          </a:xfrm>
          <a:prstGeom prst="roundRect">
            <a:avLst>
              <a:gd fmla="val 13244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или большой заголовок">
  <p:cSld name="MAIN_POI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type="title"/>
          </p:nvPr>
        </p:nvSpPr>
        <p:spPr>
          <a:xfrm>
            <a:off x="540000" y="540000"/>
            <a:ext cx="6048000" cy="41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8" name="Google Shape;168;p36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или большой заголовок с изображением в форме прямоугольника со скругленными углами">
  <p:cSld name="MAIN_POINT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type="title"/>
          </p:nvPr>
        </p:nvSpPr>
        <p:spPr>
          <a:xfrm>
            <a:off x="540000" y="540000"/>
            <a:ext cx="5400000" cy="41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1" name="Google Shape;171;p37"/>
          <p:cNvSpPr/>
          <p:nvPr>
            <p:ph idx="2" type="pic"/>
          </p:nvPr>
        </p:nvSpPr>
        <p:spPr>
          <a:xfrm>
            <a:off x="5940000" y="538375"/>
            <a:ext cx="2700000" cy="4141500"/>
          </a:xfrm>
          <a:prstGeom prst="roundRect">
            <a:avLst>
              <a:gd fmla="val 1005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72" name="Google Shape;172;p37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или большой заголовок с изображением во всю высоту слайда 2">
  <p:cSld name="MAIN_POINT_1_2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/>
          <p:nvPr>
            <p:ph type="title"/>
          </p:nvPr>
        </p:nvSpPr>
        <p:spPr>
          <a:xfrm>
            <a:off x="540000" y="540000"/>
            <a:ext cx="5400000" cy="414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5" name="Google Shape;175;p38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76" name="Google Shape;176;p38"/>
          <p:cNvSpPr/>
          <p:nvPr/>
        </p:nvSpPr>
        <p:spPr>
          <a:xfrm rot="-5400000">
            <a:off x="4969400" y="966875"/>
            <a:ext cx="5166600" cy="3213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/>
          <p:nvPr>
            <p:ph idx="1" type="body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179" name="Google Shape;179;p39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 фото и подписью">
  <p:cSld name="CAPTION_ONLY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/>
          <p:nvPr>
            <p:ph idx="1" type="body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182" name="Google Shape;182;p40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3" name="Google Shape;183;p40"/>
          <p:cNvSpPr/>
          <p:nvPr>
            <p:ph idx="2" type="pic"/>
          </p:nvPr>
        </p:nvSpPr>
        <p:spPr>
          <a:xfrm>
            <a:off x="539700" y="540000"/>
            <a:ext cx="6048300" cy="3402300"/>
          </a:xfrm>
          <a:prstGeom prst="roundRect">
            <a:avLst>
              <a:gd fmla="val 8360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 широкоформатной фотографией и подписью">
  <p:cSld name="CAPTION_ONLY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"/>
          <p:cNvSpPr txBox="1"/>
          <p:nvPr>
            <p:ph idx="1" type="body"/>
          </p:nvPr>
        </p:nvSpPr>
        <p:spPr>
          <a:xfrm>
            <a:off x="540000" y="4230575"/>
            <a:ext cx="5770500" cy="44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186" name="Google Shape;186;p41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7" name="Google Shape;187;p41"/>
          <p:cNvSpPr/>
          <p:nvPr>
            <p:ph idx="2" type="pic"/>
          </p:nvPr>
        </p:nvSpPr>
        <p:spPr>
          <a:xfrm flipH="1">
            <a:off x="0" y="0"/>
            <a:ext cx="9144000" cy="400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об авторе">
  <p:cSld name="CAPTION_ONLY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>
            <p:ph idx="1" type="body"/>
          </p:nvPr>
        </p:nvSpPr>
        <p:spPr>
          <a:xfrm>
            <a:off x="3600400" y="2414750"/>
            <a:ext cx="5039700" cy="226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0" name="Google Shape;190;p42"/>
          <p:cNvSpPr txBox="1"/>
          <p:nvPr>
            <p:ph idx="2" type="body"/>
          </p:nvPr>
        </p:nvSpPr>
        <p:spPr>
          <a:xfrm>
            <a:off x="3600400" y="1800000"/>
            <a:ext cx="50397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1" name="Google Shape;191;p42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2" name="Google Shape;192;p42"/>
          <p:cNvSpPr/>
          <p:nvPr>
            <p:ph idx="3" type="pic"/>
          </p:nvPr>
        </p:nvSpPr>
        <p:spPr>
          <a:xfrm>
            <a:off x="540000" y="1800000"/>
            <a:ext cx="2700000" cy="2700000"/>
          </a:xfrm>
          <a:prstGeom prst="roundRect">
            <a:avLst>
              <a:gd fmla="val 15899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3" name="Google Shape;193;p42"/>
          <p:cNvSpPr txBox="1"/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 2 человека ">
  <p:cSld name="CAPTION_ONLY_1_1_1_1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/>
          <p:nvPr>
            <p:ph idx="1" type="body"/>
          </p:nvPr>
        </p:nvSpPr>
        <p:spPr>
          <a:xfrm>
            <a:off x="3241800" y="3912975"/>
            <a:ext cx="21060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6" name="Google Shape;196;p43"/>
          <p:cNvSpPr txBox="1"/>
          <p:nvPr>
            <p:ph idx="2" type="body"/>
          </p:nvPr>
        </p:nvSpPr>
        <p:spPr>
          <a:xfrm>
            <a:off x="542700" y="3912975"/>
            <a:ext cx="21045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7" name="Google Shape;197;p43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8" name="Google Shape;198;p43"/>
          <p:cNvSpPr/>
          <p:nvPr>
            <p:ph idx="3" type="pic"/>
          </p:nvPr>
        </p:nvSpPr>
        <p:spPr>
          <a:xfrm>
            <a:off x="540000" y="1800000"/>
            <a:ext cx="1800000" cy="1800000"/>
          </a:xfrm>
          <a:prstGeom prst="roundRect">
            <a:avLst>
              <a:gd fmla="val 15719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99" name="Google Shape;199;p43"/>
          <p:cNvSpPr txBox="1"/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43"/>
          <p:cNvSpPr/>
          <p:nvPr>
            <p:ph idx="4" type="pic"/>
          </p:nvPr>
        </p:nvSpPr>
        <p:spPr>
          <a:xfrm>
            <a:off x="3240004" y="1800000"/>
            <a:ext cx="1800000" cy="1800000"/>
          </a:xfrm>
          <a:prstGeom prst="roundRect">
            <a:avLst>
              <a:gd fmla="val 15072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1" name="Google Shape;201;p43"/>
          <p:cNvSpPr txBox="1"/>
          <p:nvPr>
            <p:ph idx="5" type="body"/>
          </p:nvPr>
        </p:nvSpPr>
        <p:spPr>
          <a:xfrm>
            <a:off x="3241800" y="4222937"/>
            <a:ext cx="21060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2" name="Google Shape;202;p43"/>
          <p:cNvSpPr txBox="1"/>
          <p:nvPr>
            <p:ph idx="6" type="body"/>
          </p:nvPr>
        </p:nvSpPr>
        <p:spPr>
          <a:xfrm>
            <a:off x="542700" y="4222925"/>
            <a:ext cx="21045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 3 человека ">
  <p:cSld name="CAPTION_ONLY_1_1_1_1_2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/>
          <p:nvPr>
            <p:ph idx="1" type="body"/>
          </p:nvPr>
        </p:nvSpPr>
        <p:spPr>
          <a:xfrm>
            <a:off x="540000" y="4195505"/>
            <a:ext cx="21060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5" name="Google Shape;205;p44"/>
          <p:cNvSpPr txBox="1"/>
          <p:nvPr>
            <p:ph idx="2" type="body"/>
          </p:nvPr>
        </p:nvSpPr>
        <p:spPr>
          <a:xfrm>
            <a:off x="540000" y="3885543"/>
            <a:ext cx="21060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06" name="Google Shape;206;p44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7" name="Google Shape;207;p44"/>
          <p:cNvSpPr/>
          <p:nvPr>
            <p:ph idx="3" type="pic"/>
          </p:nvPr>
        </p:nvSpPr>
        <p:spPr>
          <a:xfrm>
            <a:off x="540000" y="1800000"/>
            <a:ext cx="1800000" cy="1800000"/>
          </a:xfrm>
          <a:prstGeom prst="roundRect">
            <a:avLst>
              <a:gd fmla="val 15719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08" name="Google Shape;208;p44"/>
          <p:cNvSpPr txBox="1"/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9" name="Google Shape;209;p44"/>
          <p:cNvSpPr txBox="1"/>
          <p:nvPr>
            <p:ph idx="4" type="body"/>
          </p:nvPr>
        </p:nvSpPr>
        <p:spPr>
          <a:xfrm>
            <a:off x="3241800" y="4195505"/>
            <a:ext cx="21060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0" name="Google Shape;210;p44"/>
          <p:cNvSpPr txBox="1"/>
          <p:nvPr>
            <p:ph idx="5" type="body"/>
          </p:nvPr>
        </p:nvSpPr>
        <p:spPr>
          <a:xfrm>
            <a:off x="3241800" y="3885543"/>
            <a:ext cx="21060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1" name="Google Shape;211;p44"/>
          <p:cNvSpPr/>
          <p:nvPr>
            <p:ph idx="6" type="pic"/>
          </p:nvPr>
        </p:nvSpPr>
        <p:spPr>
          <a:xfrm>
            <a:off x="3240004" y="1800000"/>
            <a:ext cx="1800000" cy="1800000"/>
          </a:xfrm>
          <a:prstGeom prst="roundRect">
            <a:avLst>
              <a:gd fmla="val 15072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12" name="Google Shape;212;p44"/>
          <p:cNvSpPr txBox="1"/>
          <p:nvPr>
            <p:ph idx="7" type="body"/>
          </p:nvPr>
        </p:nvSpPr>
        <p:spPr>
          <a:xfrm>
            <a:off x="5941800" y="4195505"/>
            <a:ext cx="21060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3" name="Google Shape;213;p44"/>
          <p:cNvSpPr txBox="1"/>
          <p:nvPr>
            <p:ph idx="8" type="body"/>
          </p:nvPr>
        </p:nvSpPr>
        <p:spPr>
          <a:xfrm>
            <a:off x="5941800" y="3885543"/>
            <a:ext cx="21060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●"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●"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Font typeface="Inter Medium"/>
              <a:buChar char="○"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Font typeface="Inter Medium"/>
              <a:buChar char="■"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214" name="Google Shape;214;p44"/>
          <p:cNvSpPr/>
          <p:nvPr>
            <p:ph idx="9" type="pic"/>
          </p:nvPr>
        </p:nvSpPr>
        <p:spPr>
          <a:xfrm>
            <a:off x="5940004" y="1800000"/>
            <a:ext cx="1800000" cy="1800000"/>
          </a:xfrm>
          <a:prstGeom prst="roundRect">
            <a:avLst>
              <a:gd fmla="val 14932" name="adj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 4 человека  1 1">
  <p:cSld name="CAPTION_ONLY_1_1_1_1_1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/>
          <p:nvPr>
            <p:ph idx="1" type="body"/>
          </p:nvPr>
        </p:nvSpPr>
        <p:spPr>
          <a:xfrm>
            <a:off x="540000" y="3608175"/>
            <a:ext cx="17946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17" name="Google Shape;217;p45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8" name="Google Shape;218;p45"/>
          <p:cNvSpPr/>
          <p:nvPr>
            <p:ph idx="2" type="pic"/>
          </p:nvPr>
        </p:nvSpPr>
        <p:spPr>
          <a:xfrm>
            <a:off x="540000" y="1800000"/>
            <a:ext cx="1435200" cy="1435200"/>
          </a:xfrm>
          <a:prstGeom prst="roundRect">
            <a:avLst>
              <a:gd fmla="val 17167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19" name="Google Shape;219;p45"/>
          <p:cNvSpPr txBox="1"/>
          <p:nvPr>
            <p:ph type="title"/>
          </p:nvPr>
        </p:nvSpPr>
        <p:spPr>
          <a:xfrm>
            <a:off x="540000" y="540000"/>
            <a:ext cx="54000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0" name="Google Shape;220;p45"/>
          <p:cNvSpPr txBox="1"/>
          <p:nvPr>
            <p:ph idx="3" type="body"/>
          </p:nvPr>
        </p:nvSpPr>
        <p:spPr>
          <a:xfrm>
            <a:off x="2556000" y="3608175"/>
            <a:ext cx="17946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1" name="Google Shape;221;p45"/>
          <p:cNvSpPr/>
          <p:nvPr>
            <p:ph idx="4" type="pic"/>
          </p:nvPr>
        </p:nvSpPr>
        <p:spPr>
          <a:xfrm>
            <a:off x="2556000" y="1800000"/>
            <a:ext cx="1435200" cy="1435200"/>
          </a:xfrm>
          <a:prstGeom prst="roundRect">
            <a:avLst>
              <a:gd fmla="val 15592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22" name="Google Shape;222;p45"/>
          <p:cNvSpPr txBox="1"/>
          <p:nvPr>
            <p:ph idx="5" type="body"/>
          </p:nvPr>
        </p:nvSpPr>
        <p:spPr>
          <a:xfrm>
            <a:off x="4572000" y="3608175"/>
            <a:ext cx="17946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3" name="Google Shape;223;p45"/>
          <p:cNvSpPr/>
          <p:nvPr>
            <p:ph idx="6" type="pic"/>
          </p:nvPr>
        </p:nvSpPr>
        <p:spPr>
          <a:xfrm>
            <a:off x="4572000" y="1800000"/>
            <a:ext cx="1435200" cy="1435200"/>
          </a:xfrm>
          <a:prstGeom prst="roundRect">
            <a:avLst>
              <a:gd fmla="val 16566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24" name="Google Shape;224;p45"/>
          <p:cNvSpPr txBox="1"/>
          <p:nvPr>
            <p:ph idx="7" type="body"/>
          </p:nvPr>
        </p:nvSpPr>
        <p:spPr>
          <a:xfrm>
            <a:off x="6588000" y="3608175"/>
            <a:ext cx="17946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5" name="Google Shape;225;p45"/>
          <p:cNvSpPr/>
          <p:nvPr>
            <p:ph idx="8" type="pic"/>
          </p:nvPr>
        </p:nvSpPr>
        <p:spPr>
          <a:xfrm>
            <a:off x="6588000" y="1800000"/>
            <a:ext cx="1435200" cy="1435200"/>
          </a:xfrm>
          <a:prstGeom prst="roundRect">
            <a:avLst>
              <a:gd fmla="val 16264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26" name="Google Shape;226;p45"/>
          <p:cNvSpPr txBox="1"/>
          <p:nvPr>
            <p:ph idx="9" type="body"/>
          </p:nvPr>
        </p:nvSpPr>
        <p:spPr>
          <a:xfrm>
            <a:off x="540000" y="3918137"/>
            <a:ext cx="17946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7" name="Google Shape;227;p45"/>
          <p:cNvSpPr txBox="1"/>
          <p:nvPr>
            <p:ph idx="13" type="body"/>
          </p:nvPr>
        </p:nvSpPr>
        <p:spPr>
          <a:xfrm>
            <a:off x="2556000" y="3918137"/>
            <a:ext cx="17946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8" name="Google Shape;228;p45"/>
          <p:cNvSpPr txBox="1"/>
          <p:nvPr>
            <p:ph idx="14" type="body"/>
          </p:nvPr>
        </p:nvSpPr>
        <p:spPr>
          <a:xfrm>
            <a:off x="4572000" y="3918137"/>
            <a:ext cx="17946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29" name="Google Shape;229;p45"/>
          <p:cNvSpPr txBox="1"/>
          <p:nvPr>
            <p:ph idx="15" type="body"/>
          </p:nvPr>
        </p:nvSpPr>
        <p:spPr>
          <a:xfrm>
            <a:off x="6588000" y="3918137"/>
            <a:ext cx="1794600" cy="47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оманда 5-8 человек">
  <p:cSld name="CAPTION_ONLY_1_1_1_1_1_1_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6"/>
          <p:cNvSpPr txBox="1"/>
          <p:nvPr>
            <p:ph idx="1" type="body"/>
          </p:nvPr>
        </p:nvSpPr>
        <p:spPr>
          <a:xfrm>
            <a:off x="540000" y="1818202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2" name="Google Shape;232;p46"/>
          <p:cNvSpPr txBox="1"/>
          <p:nvPr>
            <p:ph idx="2" type="body"/>
          </p:nvPr>
        </p:nvSpPr>
        <p:spPr>
          <a:xfrm>
            <a:off x="2556000" y="1818202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3" name="Google Shape;233;p46"/>
          <p:cNvSpPr txBox="1"/>
          <p:nvPr>
            <p:ph idx="3" type="body"/>
          </p:nvPr>
        </p:nvSpPr>
        <p:spPr>
          <a:xfrm>
            <a:off x="4572000" y="1818202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4" name="Google Shape;234;p46"/>
          <p:cNvSpPr txBox="1"/>
          <p:nvPr>
            <p:ph idx="4" type="body"/>
          </p:nvPr>
        </p:nvSpPr>
        <p:spPr>
          <a:xfrm>
            <a:off x="6588000" y="1818202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5" name="Google Shape;235;p46"/>
          <p:cNvSpPr txBox="1"/>
          <p:nvPr>
            <p:ph idx="5" type="body"/>
          </p:nvPr>
        </p:nvSpPr>
        <p:spPr>
          <a:xfrm>
            <a:off x="540000" y="2082454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6" name="Google Shape;236;p46"/>
          <p:cNvSpPr txBox="1"/>
          <p:nvPr>
            <p:ph idx="6" type="body"/>
          </p:nvPr>
        </p:nvSpPr>
        <p:spPr>
          <a:xfrm>
            <a:off x="2556000" y="2082454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7" name="Google Shape;237;p46"/>
          <p:cNvSpPr txBox="1"/>
          <p:nvPr>
            <p:ph idx="7" type="body"/>
          </p:nvPr>
        </p:nvSpPr>
        <p:spPr>
          <a:xfrm>
            <a:off x="4572000" y="2082454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8" name="Google Shape;238;p46"/>
          <p:cNvSpPr txBox="1"/>
          <p:nvPr>
            <p:ph idx="8" type="body"/>
          </p:nvPr>
        </p:nvSpPr>
        <p:spPr>
          <a:xfrm>
            <a:off x="6588000" y="2082454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9" name="Google Shape;239;p46"/>
          <p:cNvSpPr/>
          <p:nvPr>
            <p:ph idx="9" type="pic"/>
          </p:nvPr>
        </p:nvSpPr>
        <p:spPr>
          <a:xfrm>
            <a:off x="540000" y="2714551"/>
            <a:ext cx="1080000" cy="1080000"/>
          </a:xfrm>
          <a:prstGeom prst="roundRect">
            <a:avLst>
              <a:gd fmla="val 17734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40" name="Google Shape;240;p46"/>
          <p:cNvSpPr/>
          <p:nvPr>
            <p:ph idx="13" type="pic"/>
          </p:nvPr>
        </p:nvSpPr>
        <p:spPr>
          <a:xfrm>
            <a:off x="2556000" y="2714551"/>
            <a:ext cx="1080000" cy="1080000"/>
          </a:xfrm>
          <a:prstGeom prst="roundRect">
            <a:avLst>
              <a:gd fmla="val 18181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41" name="Google Shape;241;p46"/>
          <p:cNvSpPr/>
          <p:nvPr>
            <p:ph idx="14" type="pic"/>
          </p:nvPr>
        </p:nvSpPr>
        <p:spPr>
          <a:xfrm>
            <a:off x="4572000" y="2714551"/>
            <a:ext cx="1080000" cy="1080000"/>
          </a:xfrm>
          <a:prstGeom prst="roundRect">
            <a:avLst>
              <a:gd fmla="val 19472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42" name="Google Shape;242;p46"/>
          <p:cNvSpPr/>
          <p:nvPr>
            <p:ph idx="15" type="pic"/>
          </p:nvPr>
        </p:nvSpPr>
        <p:spPr>
          <a:xfrm>
            <a:off x="6588000" y="2714551"/>
            <a:ext cx="1080000" cy="1080000"/>
          </a:xfrm>
          <a:prstGeom prst="roundRect">
            <a:avLst>
              <a:gd fmla="val 18227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43" name="Google Shape;243;p46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44" name="Google Shape;244;p46"/>
          <p:cNvSpPr/>
          <p:nvPr>
            <p:ph idx="16" type="pic"/>
          </p:nvPr>
        </p:nvSpPr>
        <p:spPr>
          <a:xfrm>
            <a:off x="540000" y="546476"/>
            <a:ext cx="1080000" cy="1080000"/>
          </a:xfrm>
          <a:prstGeom prst="roundRect">
            <a:avLst>
              <a:gd fmla="val 18581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45" name="Google Shape;245;p46"/>
          <p:cNvSpPr/>
          <p:nvPr>
            <p:ph idx="17" type="pic"/>
          </p:nvPr>
        </p:nvSpPr>
        <p:spPr>
          <a:xfrm>
            <a:off x="2556000" y="546476"/>
            <a:ext cx="1080000" cy="1080000"/>
          </a:xfrm>
          <a:prstGeom prst="roundRect">
            <a:avLst>
              <a:gd fmla="val 18181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46" name="Google Shape;246;p46"/>
          <p:cNvSpPr/>
          <p:nvPr>
            <p:ph idx="18" type="pic"/>
          </p:nvPr>
        </p:nvSpPr>
        <p:spPr>
          <a:xfrm>
            <a:off x="4572000" y="546476"/>
            <a:ext cx="1080000" cy="1080000"/>
          </a:xfrm>
          <a:prstGeom prst="roundRect">
            <a:avLst>
              <a:gd fmla="val 18627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47" name="Google Shape;247;p46"/>
          <p:cNvSpPr/>
          <p:nvPr>
            <p:ph idx="19" type="pic"/>
          </p:nvPr>
        </p:nvSpPr>
        <p:spPr>
          <a:xfrm>
            <a:off x="6588000" y="546476"/>
            <a:ext cx="1080000" cy="1080000"/>
          </a:xfrm>
          <a:prstGeom prst="roundRect">
            <a:avLst>
              <a:gd fmla="val 19074" name="adj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248" name="Google Shape;248;p46"/>
          <p:cNvSpPr txBox="1"/>
          <p:nvPr>
            <p:ph idx="20" type="body"/>
          </p:nvPr>
        </p:nvSpPr>
        <p:spPr>
          <a:xfrm>
            <a:off x="540000" y="3995421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9" name="Google Shape;249;p46"/>
          <p:cNvSpPr txBox="1"/>
          <p:nvPr>
            <p:ph idx="21" type="body"/>
          </p:nvPr>
        </p:nvSpPr>
        <p:spPr>
          <a:xfrm>
            <a:off x="540000" y="4259673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0" name="Google Shape;250;p46"/>
          <p:cNvSpPr txBox="1"/>
          <p:nvPr>
            <p:ph idx="22" type="body"/>
          </p:nvPr>
        </p:nvSpPr>
        <p:spPr>
          <a:xfrm>
            <a:off x="2556000" y="3995421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1" name="Google Shape;251;p46"/>
          <p:cNvSpPr txBox="1"/>
          <p:nvPr>
            <p:ph idx="23" type="body"/>
          </p:nvPr>
        </p:nvSpPr>
        <p:spPr>
          <a:xfrm>
            <a:off x="4572000" y="3995421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2" name="Google Shape;252;p46"/>
          <p:cNvSpPr txBox="1"/>
          <p:nvPr>
            <p:ph idx="24" type="body"/>
          </p:nvPr>
        </p:nvSpPr>
        <p:spPr>
          <a:xfrm>
            <a:off x="6588000" y="3995421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3" name="Google Shape;253;p46"/>
          <p:cNvSpPr txBox="1"/>
          <p:nvPr>
            <p:ph idx="25" type="body"/>
          </p:nvPr>
        </p:nvSpPr>
        <p:spPr>
          <a:xfrm>
            <a:off x="2556000" y="4259673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4" name="Google Shape;254;p46"/>
          <p:cNvSpPr txBox="1"/>
          <p:nvPr>
            <p:ph idx="26" type="body"/>
          </p:nvPr>
        </p:nvSpPr>
        <p:spPr>
          <a:xfrm>
            <a:off x="4572000" y="4259673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5" name="Google Shape;255;p46"/>
          <p:cNvSpPr txBox="1"/>
          <p:nvPr>
            <p:ph idx="27" type="body"/>
          </p:nvPr>
        </p:nvSpPr>
        <p:spPr>
          <a:xfrm>
            <a:off x="6588000" y="4259673"/>
            <a:ext cx="1794600" cy="38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34" Type="http://schemas.openxmlformats.org/officeDocument/2006/relationships/theme" Target="../theme/theme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40000" y="540000"/>
            <a:ext cx="60480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22000" y="1800000"/>
            <a:ext cx="8100000" cy="27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indent="-29845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40000" y="4819000"/>
            <a:ext cx="5040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E46962"/>
          </p15:clr>
        </p15:guide>
        <p15:guide id="2" pos="1134">
          <p15:clr>
            <a:srgbClr val="E46962"/>
          </p15:clr>
        </p15:guide>
        <p15:guide id="3" pos="1191">
          <p15:clr>
            <a:srgbClr val="E46962"/>
          </p15:clr>
        </p15:guide>
        <p15:guide id="4" pos="1984">
          <p15:clr>
            <a:srgbClr val="E46962"/>
          </p15:clr>
        </p15:guide>
        <p15:guide id="5" pos="2041">
          <p15:clr>
            <a:srgbClr val="E46962"/>
          </p15:clr>
        </p15:guide>
        <p15:guide id="6" pos="2835">
          <p15:clr>
            <a:srgbClr val="E46962"/>
          </p15:clr>
        </p15:guide>
        <p15:guide id="7" orient="horz" pos="340">
          <p15:clr>
            <a:srgbClr val="E46962"/>
          </p15:clr>
        </p15:guide>
        <p15:guide id="8" orient="horz" pos="2948">
          <p15:clr>
            <a:srgbClr val="E46962"/>
          </p15:clr>
        </p15:guide>
        <p15:guide id="9" orient="horz" pos="1134">
          <p15:clr>
            <a:srgbClr val="E46962"/>
          </p15:clr>
        </p15:guide>
        <p15:guide id="10" orient="horz" pos="794">
          <p15:clr>
            <a:srgbClr val="E46962"/>
          </p15:clr>
        </p15:guide>
        <p15:guide id="11" pos="2891">
          <p15:clr>
            <a:srgbClr val="E46962"/>
          </p15:clr>
        </p15:guide>
        <p15:guide id="12" pos="3685">
          <p15:clr>
            <a:srgbClr val="E46962"/>
          </p15:clr>
        </p15:guide>
        <p15:guide id="13" pos="3742">
          <p15:clr>
            <a:srgbClr val="E46962"/>
          </p15:clr>
        </p15:guide>
        <p15:guide id="14" pos="4535">
          <p15:clr>
            <a:srgbClr val="E46962"/>
          </p15:clr>
        </p15:guide>
        <p15:guide id="15" pos="4592">
          <p15:clr>
            <a:srgbClr val="E46962"/>
          </p15:clr>
        </p15:guide>
        <p15:guide id="16" pos="5386">
          <p15:clr>
            <a:srgbClr val="E46962"/>
          </p15:clr>
        </p15:guide>
        <p15:guide id="17" orient="horz" pos="1620">
          <p15:clr>
            <a:srgbClr val="E46962"/>
          </p15:clr>
        </p15:guide>
        <p15:guide id="18" orient="horz" pos="1417">
          <p15:clr>
            <a:srgbClr val="E46962"/>
          </p15:clr>
        </p15:guide>
        <p15:guide id="19" orient="horz" pos="153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/>
          <p:nvPr>
            <p:ph type="ctrTitle"/>
          </p:nvPr>
        </p:nvSpPr>
        <p:spPr>
          <a:xfrm>
            <a:off x="540000" y="377825"/>
            <a:ext cx="3751200" cy="1908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200"/>
              <a:t>Сферум</a:t>
            </a:r>
            <a:endParaRPr sz="6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200"/>
              <a:t>в MAX 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7"/>
          <p:cNvSpPr txBox="1"/>
          <p:nvPr>
            <p:ph idx="1" type="subTitle"/>
          </p:nvPr>
        </p:nvSpPr>
        <p:spPr>
          <a:xfrm>
            <a:off x="552050" y="2399125"/>
            <a:ext cx="3694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Консультационный час</a:t>
            </a:r>
            <a:endParaRPr sz="1500"/>
          </a:p>
        </p:txBody>
      </p:sp>
      <p:pic>
        <p:nvPicPr>
          <p:cNvPr id="262" name="Google Shape;2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4376775"/>
            <a:ext cx="1300360" cy="30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 title="Ma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0274" y="4376790"/>
            <a:ext cx="946028" cy="30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7" title="Group 2087327916.png"/>
          <p:cNvPicPr preferRelativeResize="0"/>
          <p:nvPr/>
        </p:nvPicPr>
        <p:blipFill rotWithShape="1">
          <a:blip r:embed="rId5">
            <a:alphaModFix/>
          </a:blip>
          <a:srcRect b="-465" l="-619" r="-934" t="-769"/>
          <a:stretch/>
        </p:blipFill>
        <p:spPr>
          <a:xfrm>
            <a:off x="4070050" y="412875"/>
            <a:ext cx="4866851" cy="518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6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342" name="Google Shape;342;p56"/>
          <p:cNvSpPr txBox="1"/>
          <p:nvPr>
            <p:ph idx="1" type="body"/>
          </p:nvPr>
        </p:nvSpPr>
        <p:spPr>
          <a:xfrm>
            <a:off x="540000" y="2728975"/>
            <a:ext cx="28863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Как изменить данные своего профиля?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3" name="Google Shape;343;p56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44" name="Google Shape;344;p56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345" name="Google Shape;345;p56"/>
          <p:cNvSpPr txBox="1"/>
          <p:nvPr/>
        </p:nvSpPr>
        <p:spPr>
          <a:xfrm>
            <a:off x="5400000" y="2064175"/>
            <a:ext cx="29214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При необходимости вы можете изменить свои данные (имя, фамилию и информацию о себе) в разделе «Настройки»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351" name="Google Shape;351;p57"/>
          <p:cNvSpPr txBox="1"/>
          <p:nvPr>
            <p:ph idx="1" type="body"/>
          </p:nvPr>
        </p:nvSpPr>
        <p:spPr>
          <a:xfrm>
            <a:off x="540000" y="2728975"/>
            <a:ext cx="28863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Что делать, если зарегистрировал ребенка на свой номер телефона?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52" name="Google Shape;352;p57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53" name="Google Shape;353;p57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354" name="Google Shape;354;p57"/>
          <p:cNvSpPr txBox="1"/>
          <p:nvPr/>
        </p:nvSpPr>
        <p:spPr>
          <a:xfrm>
            <a:off x="5308425" y="1123350"/>
            <a:ext cx="2944500" cy="2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Действия в VK Мессенджере: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Смените данные профиля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Выйдите из образовательной организации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Подайте новую заявку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100"/>
              <a:buChar char="●"/>
            </a:pPr>
            <a:r>
              <a:rPr lang="ru" sz="1100">
                <a:solidFill>
                  <a:schemeClr val="dk1"/>
                </a:solidFill>
              </a:rPr>
              <a:t>Зарегистрируйте ребенка на его собственный номер телефона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Для Сферума в МАХ: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Функционал находится на этапе тестирования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Возможности выхода 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из организации и подачи новой заявки появятся в ближайших обновлениях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360" name="Google Shape;360;p58"/>
          <p:cNvSpPr txBox="1"/>
          <p:nvPr>
            <p:ph idx="1" type="body"/>
          </p:nvPr>
        </p:nvSpPr>
        <p:spPr>
          <a:xfrm>
            <a:off x="540000" y="2728975"/>
            <a:ext cx="28863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Нужно ли продолжать использовать Сферум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в VK Мессенджере или переходить полностью в МАХ?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61" name="Google Shape;361;p58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62" name="Google Shape;362;p58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363" name="Google Shape;363;p58"/>
          <p:cNvSpPr txBox="1"/>
          <p:nvPr/>
        </p:nvSpPr>
        <p:spPr>
          <a:xfrm>
            <a:off x="5331725" y="1591200"/>
            <a:ext cx="2944500" cy="19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Сейчас вы можете тестировать Сферум в МАХ и продолжать использовать привычный функционал в VK Мессенджере. Мы активно работаем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над развитием платформы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и будем держать вас в курсе всех важных обновлений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9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69" name="Google Shape;369;p59"/>
          <p:cNvSpPr txBox="1"/>
          <p:nvPr>
            <p:ph type="title"/>
          </p:nvPr>
        </p:nvSpPr>
        <p:spPr>
          <a:xfrm>
            <a:off x="540000" y="1639400"/>
            <a:ext cx="3313800" cy="92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Справочный центр Сферума в MAX</a:t>
            </a:r>
            <a:endParaRPr/>
          </a:p>
        </p:txBody>
      </p:sp>
      <p:sp>
        <p:nvSpPr>
          <p:cNvPr id="370" name="Google Shape;370;p59"/>
          <p:cNvSpPr txBox="1"/>
          <p:nvPr>
            <p:ph idx="1" type="body"/>
          </p:nvPr>
        </p:nvSpPr>
        <p:spPr>
          <a:xfrm>
            <a:off x="540000" y="2791125"/>
            <a:ext cx="2785500" cy="12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Справочный центр поможет узнать всё о функциях Сферума в МАX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371" name="Google Shape;371;p59" title="qr 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300" y="1452300"/>
            <a:ext cx="2238900" cy="22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77" name="Google Shape;377;p60"/>
          <p:cNvSpPr txBox="1"/>
          <p:nvPr>
            <p:ph type="title"/>
          </p:nvPr>
        </p:nvSpPr>
        <p:spPr>
          <a:xfrm>
            <a:off x="540000" y="1297525"/>
            <a:ext cx="3313800" cy="126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Поддержка по любым вопросам</a:t>
            </a:r>
            <a:endParaRPr/>
          </a:p>
        </p:txBody>
      </p:sp>
      <p:sp>
        <p:nvSpPr>
          <p:cNvPr id="378" name="Google Shape;378;p60"/>
          <p:cNvSpPr txBox="1"/>
          <p:nvPr>
            <p:ph idx="1" type="body"/>
          </p:nvPr>
        </p:nvSpPr>
        <p:spPr>
          <a:xfrm>
            <a:off x="540000" y="2791125"/>
            <a:ext cx="2785500" cy="12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400"/>
              <a:t>Если у вас появятся вопросы, напишите чат-боту Помощник Сферума. </a:t>
            </a:r>
            <a:br>
              <a:rPr lang="ru" sz="1400"/>
            </a:br>
            <a:br>
              <a:rPr lang="ru" sz="1400"/>
            </a:br>
            <a:r>
              <a:rPr lang="ru" sz="1400"/>
              <a:t>Он подскажет, что делать, или переведёт вас на оператора</a:t>
            </a:r>
            <a:endParaRPr sz="1400"/>
          </a:p>
        </p:txBody>
      </p:sp>
      <p:pic>
        <p:nvPicPr>
          <p:cNvPr id="379" name="Google Shape;379;p60" title="qr (3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927" y="1842200"/>
            <a:ext cx="1458900" cy="145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80" name="Google Shape;380;p60" title="24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1924" y="741776"/>
            <a:ext cx="1668075" cy="370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1"/>
          <p:cNvSpPr txBox="1"/>
          <p:nvPr>
            <p:ph type="ctrTitle"/>
          </p:nvPr>
        </p:nvSpPr>
        <p:spPr>
          <a:xfrm>
            <a:off x="552050" y="538375"/>
            <a:ext cx="5568900" cy="145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pic>
        <p:nvPicPr>
          <p:cNvPr id="386" name="Google Shape;38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11" y="4319989"/>
            <a:ext cx="1543894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1" title="Ma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136" y="4320006"/>
            <a:ext cx="1123200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270" name="Google Shape;270;p48"/>
          <p:cNvSpPr txBox="1"/>
          <p:nvPr>
            <p:ph idx="1" type="body"/>
          </p:nvPr>
        </p:nvSpPr>
        <p:spPr>
          <a:xfrm>
            <a:off x="540000" y="2728975"/>
            <a:ext cx="28863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Как перенести старые чаты, фото и видео из VK Мессенджера </a:t>
            </a:r>
            <a:br>
              <a:rPr lang="ru" sz="1400"/>
            </a:br>
            <a:r>
              <a:rPr lang="ru" sz="1400"/>
              <a:t>в МАХ?</a:t>
            </a:r>
            <a:endParaRPr sz="1400"/>
          </a:p>
        </p:txBody>
      </p:sp>
      <p:sp>
        <p:nvSpPr>
          <p:cNvPr id="271" name="Google Shape;271;p48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272" name="Google Shape;272;p48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273" name="Google Shape;273;p48"/>
          <p:cNvSpPr txBox="1"/>
          <p:nvPr/>
        </p:nvSpPr>
        <p:spPr>
          <a:xfrm>
            <a:off x="5400000" y="1309950"/>
            <a:ext cx="2853600" cy="1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8850" lIns="98850" spcFirstLastPara="1" rIns="98850" wrap="square" tIns="98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Все учебные чаты и контакты сотрудников вашей организации перенесутся 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 Сферум в MAX автоматически после регистрации. Если вам понадобятся файлы из предыдущих чатов, 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вы сможете найти их 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 VK Мессенджере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279" name="Google Shape;279;p49"/>
          <p:cNvSpPr txBox="1"/>
          <p:nvPr>
            <p:ph idx="1" type="body"/>
          </p:nvPr>
        </p:nvSpPr>
        <p:spPr>
          <a:xfrm>
            <a:off x="540000" y="2728975"/>
            <a:ext cx="28863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Почему не все чаты и участники переносятся из Сферума в МАХ?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0" name="Google Shape;280;p49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281" name="Google Shape;281;p49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282" name="Google Shape;282;p49"/>
          <p:cNvSpPr txBox="1"/>
          <p:nvPr/>
        </p:nvSpPr>
        <p:spPr>
          <a:xfrm>
            <a:off x="5355275" y="1142125"/>
            <a:ext cx="2886300" cy="28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8850" lIns="98850" spcFirstLastPara="1" rIns="98850" wrap="square" tIns="98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Учебные чаты из VK Мессенджера перенесутся в Сферум в МАХ автоматически при условии: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Ваша роль — сотрудник, преподаватель или администратор;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Вы создатель или администратор чата;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В чате были сообщения от 1 января 2025 года или позднее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0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288" name="Google Shape;288;p50"/>
          <p:cNvSpPr txBox="1"/>
          <p:nvPr>
            <p:ph idx="1" type="body"/>
          </p:nvPr>
        </p:nvSpPr>
        <p:spPr>
          <a:xfrm>
            <a:off x="540000" y="2728975"/>
            <a:ext cx="2886300" cy="45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Как добавить или удалить сотрудников, родителей </a:t>
            </a:r>
            <a:r>
              <a:rPr lang="ru" sz="1400"/>
              <a:t>в чатах МАХ?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9" name="Google Shape;289;p50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290" name="Google Shape;290;p50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291" name="Google Shape;291;p50"/>
          <p:cNvSpPr txBox="1"/>
          <p:nvPr/>
        </p:nvSpPr>
        <p:spPr>
          <a:xfrm>
            <a:off x="5275700" y="1522200"/>
            <a:ext cx="30456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Пригласить новых участников в чат можно: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Из списка контактов по кнопке «Добавить участников»;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По ссылке (если в учебном чате в VK Мессенджере была включена эта возможность)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1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297" name="Google Shape;297;p51"/>
          <p:cNvSpPr txBox="1"/>
          <p:nvPr>
            <p:ph idx="1" type="body"/>
          </p:nvPr>
        </p:nvSpPr>
        <p:spPr>
          <a:xfrm>
            <a:off x="540000" y="2728975"/>
            <a:ext cx="28863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Автоматически создался чат «Сотрудники» и перенесся из VK Мессенджера. Какой из них следует использовать?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8" name="Google Shape;298;p51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299" name="Google Shape;299;p51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300" name="Google Shape;300;p51"/>
          <p:cNvSpPr txBox="1"/>
          <p:nvPr/>
        </p:nvSpPr>
        <p:spPr>
          <a:xfrm>
            <a:off x="5400000" y="1800000"/>
            <a:ext cx="27192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Рекомендуем использовать чат «Сотрудники», который автоматически создаётся в Сферуме в МАХ и содержит актуальный список участников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2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306" name="Google Shape;306;p52"/>
          <p:cNvSpPr txBox="1"/>
          <p:nvPr>
            <p:ph idx="1" type="body"/>
          </p:nvPr>
        </p:nvSpPr>
        <p:spPr>
          <a:xfrm>
            <a:off x="540000" y="2728975"/>
            <a:ext cx="28863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А если чаты задублировались?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7" name="Google Shape;307;p52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08" name="Google Shape;308;p52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309" name="Google Shape;309;p52"/>
          <p:cNvSpPr txBox="1"/>
          <p:nvPr/>
        </p:nvSpPr>
        <p:spPr>
          <a:xfrm>
            <a:off x="5400000" y="1964525"/>
            <a:ext cx="27192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Вы можете выйти из чата самостоятельно. Для этого нажмите на чат и выберите «Выйти из чата»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315" name="Google Shape;315;p53"/>
          <p:cNvSpPr txBox="1"/>
          <p:nvPr>
            <p:ph idx="1" type="body"/>
          </p:nvPr>
        </p:nvSpPr>
        <p:spPr>
          <a:xfrm>
            <a:off x="540000" y="2728975"/>
            <a:ext cx="28863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Что делать, если мне не написал бот Сферума?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6" name="Google Shape;316;p53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17" name="Google Shape;317;p53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318" name="Google Shape;318;p53"/>
          <p:cNvSpPr txBox="1"/>
          <p:nvPr/>
        </p:nvSpPr>
        <p:spPr>
          <a:xfrm>
            <a:off x="5400000" y="1763700"/>
            <a:ext cx="27192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Вы можете запустить бота Сферума самостоятельно.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Найти его можно через строку поиска, которая открывается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над списком чатов по клику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на значок лупы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4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324" name="Google Shape;324;p54"/>
          <p:cNvSpPr txBox="1"/>
          <p:nvPr>
            <p:ph idx="1" type="body"/>
          </p:nvPr>
        </p:nvSpPr>
        <p:spPr>
          <a:xfrm>
            <a:off x="540000" y="2728975"/>
            <a:ext cx="28863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Как изменить роль пользователя в сообществе организации?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5" name="Google Shape;325;p54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26" name="Google Shape;326;p54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327" name="Google Shape;327;p54"/>
          <p:cNvSpPr txBox="1"/>
          <p:nvPr/>
        </p:nvSpPr>
        <p:spPr>
          <a:xfrm>
            <a:off x="5400000" y="1260000"/>
            <a:ext cx="29214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</a:rPr>
              <a:t>Если вы администратор, то можете изменить роль участников в личном кабинете: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100"/>
              <a:buAutoNum type="arabicPeriod"/>
            </a:pPr>
            <a:r>
              <a:rPr lang="ru" sz="1100">
                <a:solidFill>
                  <a:schemeClr val="dk1"/>
                </a:solidFill>
              </a:rPr>
              <a:t>Нажмите «Открыть» 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в чат-боте Сферум;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100"/>
              <a:buAutoNum type="arabicPeriod"/>
            </a:pPr>
            <a:r>
              <a:rPr lang="ru" sz="1100">
                <a:solidFill>
                  <a:schemeClr val="dk1"/>
                </a:solidFill>
              </a:rPr>
              <a:t>Выберите «Организации» 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в открывшемся меню 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и перейдите к нужной;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100"/>
              <a:buAutoNum type="arabicPeriod"/>
            </a:pPr>
            <a:r>
              <a:rPr lang="ru" sz="1100">
                <a:solidFill>
                  <a:schemeClr val="dk1"/>
                </a:solidFill>
              </a:rPr>
              <a:t>Выберите «Показать всех участников организации»;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8742EE"/>
              </a:buClr>
              <a:buSzPts val="1100"/>
              <a:buAutoNum type="arabicPeriod"/>
            </a:pPr>
            <a:r>
              <a:rPr lang="ru" sz="1100">
                <a:solidFill>
                  <a:schemeClr val="dk1"/>
                </a:solidFill>
              </a:rPr>
              <a:t>Можете добавить, убрать роль или удалить участника из организации, после нажмите «Сохранить»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5"/>
          <p:cNvSpPr txBox="1"/>
          <p:nvPr>
            <p:ph type="title"/>
          </p:nvPr>
        </p:nvSpPr>
        <p:spPr>
          <a:xfrm>
            <a:off x="540075" y="1964528"/>
            <a:ext cx="3960000" cy="55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Частые вопросы</a:t>
            </a:r>
            <a:endParaRPr/>
          </a:p>
        </p:txBody>
      </p:sp>
      <p:sp>
        <p:nvSpPr>
          <p:cNvPr id="333" name="Google Shape;333;p55"/>
          <p:cNvSpPr txBox="1"/>
          <p:nvPr>
            <p:ph idx="1" type="body"/>
          </p:nvPr>
        </p:nvSpPr>
        <p:spPr>
          <a:xfrm>
            <a:off x="540000" y="2728975"/>
            <a:ext cx="2886300" cy="95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Что делать, если пространство Сферум не появилось после перехода в чат-бот?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4" name="Google Shape;334;p55"/>
          <p:cNvSpPr/>
          <p:nvPr/>
        </p:nvSpPr>
        <p:spPr>
          <a:xfrm>
            <a:off x="4040200" y="0"/>
            <a:ext cx="3492600" cy="5143500"/>
          </a:xfrm>
          <a:prstGeom prst="roundRect">
            <a:avLst>
              <a:gd fmla="val 16667" name="adj"/>
            </a:avLst>
          </a:prstGeom>
          <a:solidFill>
            <a:srgbClr val="8742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8742EE"/>
              </a:highlight>
            </a:endParaRPr>
          </a:p>
        </p:txBody>
      </p:sp>
      <p:sp>
        <p:nvSpPr>
          <p:cNvPr id="335" name="Google Shape;335;p55"/>
          <p:cNvSpPr/>
          <p:nvPr/>
        </p:nvSpPr>
        <p:spPr>
          <a:xfrm>
            <a:off x="4856025" y="885750"/>
            <a:ext cx="3693900" cy="320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8850" lIns="98850" spcFirstLastPara="1" rIns="98850" wrap="square" tIns="9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13"/>
          </a:p>
        </p:txBody>
      </p:sp>
      <p:sp>
        <p:nvSpPr>
          <p:cNvPr id="336" name="Google Shape;336;p55"/>
          <p:cNvSpPr txBox="1"/>
          <p:nvPr/>
        </p:nvSpPr>
        <p:spPr>
          <a:xfrm>
            <a:off x="5400000" y="1729350"/>
            <a:ext cx="2921400" cy="16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Перезапустите диалог с чат-ботом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Если пространство по-прежнему не отображается – значит, 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вы не участвуете </a:t>
            </a: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 тестировании сервиса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ferum">
  <a:themeElements>
    <a:clrScheme name="Simple Light">
      <a:dk1>
        <a:srgbClr val="16141A"/>
      </a:dk1>
      <a:lt1>
        <a:srgbClr val="FFFFFF"/>
      </a:lt1>
      <a:dk2>
        <a:srgbClr val="AFACBF"/>
      </a:dk2>
      <a:lt2>
        <a:srgbClr val="F5F5F8"/>
      </a:lt2>
      <a:accent1>
        <a:srgbClr val="8742EE"/>
      </a:accent1>
      <a:accent2>
        <a:srgbClr val="DD42EE"/>
      </a:accent2>
      <a:accent3>
        <a:srgbClr val="3549FF"/>
      </a:accent3>
      <a:accent4>
        <a:srgbClr val="7DFAE3"/>
      </a:accent4>
      <a:accent5>
        <a:srgbClr val="F56B79"/>
      </a:accent5>
      <a:accent6>
        <a:srgbClr val="36D194"/>
      </a:accent6>
      <a:hlink>
        <a:srgbClr val="8742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