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36"/>
  </p:notesMasterIdLst>
  <p:sldIdLst>
    <p:sldId id="263" r:id="rId2"/>
    <p:sldId id="257" r:id="rId3"/>
    <p:sldId id="325" r:id="rId4"/>
    <p:sldId id="307" r:id="rId5"/>
    <p:sldId id="306" r:id="rId6"/>
    <p:sldId id="308" r:id="rId7"/>
    <p:sldId id="309" r:id="rId8"/>
    <p:sldId id="311" r:id="rId9"/>
    <p:sldId id="312" r:id="rId10"/>
    <p:sldId id="310" r:id="rId11"/>
    <p:sldId id="305" r:id="rId12"/>
    <p:sldId id="313" r:id="rId13"/>
    <p:sldId id="339" r:id="rId14"/>
    <p:sldId id="326" r:id="rId15"/>
    <p:sldId id="327" r:id="rId16"/>
    <p:sldId id="314" r:id="rId17"/>
    <p:sldId id="328" r:id="rId18"/>
    <p:sldId id="315" r:id="rId19"/>
    <p:sldId id="316" r:id="rId20"/>
    <p:sldId id="336" r:id="rId21"/>
    <p:sldId id="317" r:id="rId22"/>
    <p:sldId id="319" r:id="rId23"/>
    <p:sldId id="323" r:id="rId24"/>
    <p:sldId id="322" r:id="rId25"/>
    <p:sldId id="320" r:id="rId26"/>
    <p:sldId id="321" r:id="rId27"/>
    <p:sldId id="329" r:id="rId28"/>
    <p:sldId id="330" r:id="rId29"/>
    <p:sldId id="334" r:id="rId30"/>
    <p:sldId id="333" r:id="rId31"/>
    <p:sldId id="332" r:id="rId32"/>
    <p:sldId id="338" r:id="rId33"/>
    <p:sldId id="340" r:id="rId34"/>
    <p:sldId id="335" r:id="rId35"/>
  </p:sldIdLst>
  <p:sldSz cx="12192000" cy="6858000"/>
  <p:notesSz cx="6858000" cy="9144000"/>
  <p:embeddedFontLst>
    <p:embeddedFont>
      <p:font typeface="Mistral" panose="03090702030407020403" pitchFamily="66" charset="0"/>
      <p:regular r:id="rId37"/>
    </p:embeddedFont>
    <p:embeddedFont>
      <p:font typeface="PT Sans" panose="020B0604020202020204" charset="-52"/>
      <p:regular r:id="rId38"/>
      <p:bold r:id="rId39"/>
      <p:italic r:id="rId40"/>
      <p:boldItalic r:id="rId41"/>
    </p:embeddedFont>
    <p:embeddedFont>
      <p:font typeface="Anton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42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3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3E526-D037-45E1-ABF5-99C37B8EAF6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3BDC62-CE1C-4048-A560-260F2BEB5D42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универсальные кодификаторы</a:t>
          </a:r>
          <a:r>
            <a:rPr lang="ru-RU" sz="2300" dirty="0" smtClean="0">
              <a:solidFill>
                <a:srgbClr val="002060"/>
              </a:solidFill>
            </a:rPr>
            <a:t> для процедур оценки качества образования (НОО, ООО, СОО)</a:t>
          </a:r>
          <a:endParaRPr lang="ru-RU" sz="2300" dirty="0">
            <a:solidFill>
              <a:srgbClr val="002060"/>
            </a:solidFill>
          </a:endParaRPr>
        </a:p>
      </dgm:t>
    </dgm:pt>
    <dgm:pt modelId="{4BA07BC7-A422-4B04-94AC-D3EE1169096C}" type="par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E8014A56-B6A0-4E31-93F1-A81149F01FB9}" type="sib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429F6CB0-0334-4FAC-869B-A0592AD0C473}" type="pres">
      <dgm:prSet presAssocID="{5AC3E526-D037-45E1-ABF5-99C37B8EAF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71CD7-B21B-4E3B-902F-78B13411FFEE}" type="pres">
      <dgm:prSet presAssocID="{673BDC62-CE1C-4048-A560-260F2BEB5D42}" presName="parentLin" presStyleCnt="0"/>
      <dgm:spPr/>
    </dgm:pt>
    <dgm:pt modelId="{92D16232-29A4-42C6-A53D-69F85B20C90C}" type="pres">
      <dgm:prSet presAssocID="{673BDC62-CE1C-4048-A560-260F2BEB5D42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EB374C9-6054-4D3F-AFE2-9BFD4A61FB5E}" type="pres">
      <dgm:prSet presAssocID="{673BDC62-CE1C-4048-A560-260F2BEB5D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50813-4789-42FA-9ECD-0397CF1006DD}" type="pres">
      <dgm:prSet presAssocID="{673BDC62-CE1C-4048-A560-260F2BEB5D42}" presName="negativeSpace" presStyleCnt="0"/>
      <dgm:spPr/>
    </dgm:pt>
    <dgm:pt modelId="{F506640A-8C76-449B-9F8D-4A58F0CB094B}" type="pres">
      <dgm:prSet presAssocID="{673BDC62-CE1C-4048-A560-260F2BEB5D4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A727BE4-490A-43BB-BB2B-F2A42016151D}" srcId="{5AC3E526-D037-45E1-ABF5-99C37B8EAF64}" destId="{673BDC62-CE1C-4048-A560-260F2BEB5D42}" srcOrd="0" destOrd="0" parTransId="{4BA07BC7-A422-4B04-94AC-D3EE1169096C}" sibTransId="{E8014A56-B6A0-4E31-93F1-A81149F01FB9}"/>
    <dgm:cxn modelId="{705559C4-9CA7-40B0-B2F5-8B7EF16C3744}" type="presOf" srcId="{5AC3E526-D037-45E1-ABF5-99C37B8EAF64}" destId="{429F6CB0-0334-4FAC-869B-A0592AD0C473}" srcOrd="0" destOrd="0" presId="urn:microsoft.com/office/officeart/2005/8/layout/list1"/>
    <dgm:cxn modelId="{A4B0F884-8651-4763-A131-50752EEDBB4D}" type="presOf" srcId="{673BDC62-CE1C-4048-A560-260F2BEB5D42}" destId="{8EB374C9-6054-4D3F-AFE2-9BFD4A61FB5E}" srcOrd="1" destOrd="0" presId="urn:microsoft.com/office/officeart/2005/8/layout/list1"/>
    <dgm:cxn modelId="{0F3E42A3-C0B1-4439-8135-E00B62C687E6}" type="presOf" srcId="{673BDC62-CE1C-4048-A560-260F2BEB5D42}" destId="{92D16232-29A4-42C6-A53D-69F85B20C90C}" srcOrd="0" destOrd="0" presId="urn:microsoft.com/office/officeart/2005/8/layout/list1"/>
    <dgm:cxn modelId="{8BE13FB0-B318-4BC9-9BD9-D090E8EA2FC6}" type="presParOf" srcId="{429F6CB0-0334-4FAC-869B-A0592AD0C473}" destId="{F5171CD7-B21B-4E3B-902F-78B13411FFEE}" srcOrd="0" destOrd="0" presId="urn:microsoft.com/office/officeart/2005/8/layout/list1"/>
    <dgm:cxn modelId="{13BC31FC-E4A2-4857-8387-B01B8D9EBAB1}" type="presParOf" srcId="{F5171CD7-B21B-4E3B-902F-78B13411FFEE}" destId="{92D16232-29A4-42C6-A53D-69F85B20C90C}" srcOrd="0" destOrd="0" presId="urn:microsoft.com/office/officeart/2005/8/layout/list1"/>
    <dgm:cxn modelId="{38A10DDA-14C4-4FE8-A15B-A6120FCBC994}" type="presParOf" srcId="{F5171CD7-B21B-4E3B-902F-78B13411FFEE}" destId="{8EB374C9-6054-4D3F-AFE2-9BFD4A61FB5E}" srcOrd="1" destOrd="0" presId="urn:microsoft.com/office/officeart/2005/8/layout/list1"/>
    <dgm:cxn modelId="{29B2BFAB-EB15-4A71-874A-9E705556F6FC}" type="presParOf" srcId="{429F6CB0-0334-4FAC-869B-A0592AD0C473}" destId="{4A450813-4789-42FA-9ECD-0397CF1006DD}" srcOrd="1" destOrd="0" presId="urn:microsoft.com/office/officeart/2005/8/layout/list1"/>
    <dgm:cxn modelId="{35E834AD-708D-4E72-92FF-2E3CCB5A162D}" type="presParOf" srcId="{429F6CB0-0334-4FAC-869B-A0592AD0C473}" destId="{F506640A-8C76-449B-9F8D-4A58F0CB094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C3E526-D037-45E1-ABF5-99C37B8EAF6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3BDC62-CE1C-4048-A560-260F2BEB5D42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универсальные кодификаторы</a:t>
          </a:r>
          <a:r>
            <a:rPr lang="ru-RU" sz="2300" dirty="0" smtClean="0">
              <a:solidFill>
                <a:srgbClr val="002060"/>
              </a:solidFill>
            </a:rPr>
            <a:t> для процедур оценки качества образования (НОО, ООО, СОО)</a:t>
          </a:r>
          <a:endParaRPr lang="ru-RU" sz="2300" dirty="0">
            <a:solidFill>
              <a:srgbClr val="002060"/>
            </a:solidFill>
          </a:endParaRPr>
        </a:p>
      </dgm:t>
    </dgm:pt>
    <dgm:pt modelId="{4BA07BC7-A422-4B04-94AC-D3EE1169096C}" type="par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E8014A56-B6A0-4E31-93F1-A81149F01FB9}" type="sib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B8EC308E-5A38-4BEA-892E-39EC0F9BA882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кодификаторы</a:t>
          </a:r>
          <a:r>
            <a:rPr lang="ru-RU" sz="2300" dirty="0" smtClean="0">
              <a:solidFill>
                <a:srgbClr val="002060"/>
              </a:solidFill>
            </a:rPr>
            <a:t> проверяемых требований к результатам освоения ООП (ОГЭ</a:t>
          </a:r>
          <a:r>
            <a:rPr lang="en-US" sz="2300" dirty="0" smtClean="0">
              <a:solidFill>
                <a:srgbClr val="002060"/>
              </a:solidFill>
            </a:rPr>
            <a:t>/</a:t>
          </a:r>
          <a:r>
            <a:rPr lang="ru-RU" sz="2300" dirty="0" smtClean="0">
              <a:solidFill>
                <a:srgbClr val="002060"/>
              </a:solidFill>
            </a:rPr>
            <a:t>ЕГЭ)</a:t>
          </a:r>
          <a:endParaRPr lang="ru-RU" sz="2300" dirty="0">
            <a:solidFill>
              <a:srgbClr val="002060"/>
            </a:solidFill>
          </a:endParaRPr>
        </a:p>
      </dgm:t>
    </dgm:pt>
    <dgm:pt modelId="{DF0E2C5B-BDF6-4FFD-A726-23E7FD7D0912}" type="parTrans" cxnId="{D8499091-34D0-4433-8BEF-97C699BBB8C5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36E930CD-4E0E-4884-A767-B411E6C87363}" type="sibTrans" cxnId="{D8499091-34D0-4433-8BEF-97C699BBB8C5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429F6CB0-0334-4FAC-869B-A0592AD0C473}" type="pres">
      <dgm:prSet presAssocID="{5AC3E526-D037-45E1-ABF5-99C37B8EAF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71CD7-B21B-4E3B-902F-78B13411FFEE}" type="pres">
      <dgm:prSet presAssocID="{673BDC62-CE1C-4048-A560-260F2BEB5D42}" presName="parentLin" presStyleCnt="0"/>
      <dgm:spPr/>
    </dgm:pt>
    <dgm:pt modelId="{92D16232-29A4-42C6-A53D-69F85B20C90C}" type="pres">
      <dgm:prSet presAssocID="{673BDC62-CE1C-4048-A560-260F2BEB5D4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8EB374C9-6054-4D3F-AFE2-9BFD4A61FB5E}" type="pres">
      <dgm:prSet presAssocID="{673BDC62-CE1C-4048-A560-260F2BEB5D4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50813-4789-42FA-9ECD-0397CF1006DD}" type="pres">
      <dgm:prSet presAssocID="{673BDC62-CE1C-4048-A560-260F2BEB5D42}" presName="negativeSpace" presStyleCnt="0"/>
      <dgm:spPr/>
    </dgm:pt>
    <dgm:pt modelId="{F506640A-8C76-449B-9F8D-4A58F0CB094B}" type="pres">
      <dgm:prSet presAssocID="{673BDC62-CE1C-4048-A560-260F2BEB5D42}" presName="childText" presStyleLbl="conFgAcc1" presStyleIdx="0" presStyleCnt="2">
        <dgm:presLayoutVars>
          <dgm:bulletEnabled val="1"/>
        </dgm:presLayoutVars>
      </dgm:prSet>
      <dgm:spPr/>
    </dgm:pt>
    <dgm:pt modelId="{F58C7046-7876-4D52-9B26-3C530632AA45}" type="pres">
      <dgm:prSet presAssocID="{E8014A56-B6A0-4E31-93F1-A81149F01FB9}" presName="spaceBetweenRectangles" presStyleCnt="0"/>
      <dgm:spPr/>
    </dgm:pt>
    <dgm:pt modelId="{0DEA083C-F122-4881-A691-384BD562AE37}" type="pres">
      <dgm:prSet presAssocID="{B8EC308E-5A38-4BEA-892E-39EC0F9BA882}" presName="parentLin" presStyleCnt="0"/>
      <dgm:spPr/>
    </dgm:pt>
    <dgm:pt modelId="{38C57450-1C48-4BF3-B10D-B3249577002B}" type="pres">
      <dgm:prSet presAssocID="{B8EC308E-5A38-4BEA-892E-39EC0F9BA88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777EEEA-475F-4D0D-87AE-8C2E833F05D6}" type="pres">
      <dgm:prSet presAssocID="{B8EC308E-5A38-4BEA-892E-39EC0F9BA88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4AB99-E1FF-41E8-A502-291A01928D84}" type="pres">
      <dgm:prSet presAssocID="{B8EC308E-5A38-4BEA-892E-39EC0F9BA882}" presName="negativeSpace" presStyleCnt="0"/>
      <dgm:spPr/>
    </dgm:pt>
    <dgm:pt modelId="{B43EA69A-85F6-405B-AF7C-6C8E4E3F0424}" type="pres">
      <dgm:prSet presAssocID="{B8EC308E-5A38-4BEA-892E-39EC0F9BA88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8499091-34D0-4433-8BEF-97C699BBB8C5}" srcId="{5AC3E526-D037-45E1-ABF5-99C37B8EAF64}" destId="{B8EC308E-5A38-4BEA-892E-39EC0F9BA882}" srcOrd="1" destOrd="0" parTransId="{DF0E2C5B-BDF6-4FFD-A726-23E7FD7D0912}" sibTransId="{36E930CD-4E0E-4884-A767-B411E6C87363}"/>
    <dgm:cxn modelId="{A4B0F884-8651-4763-A131-50752EEDBB4D}" type="presOf" srcId="{673BDC62-CE1C-4048-A560-260F2BEB5D42}" destId="{8EB374C9-6054-4D3F-AFE2-9BFD4A61FB5E}" srcOrd="1" destOrd="0" presId="urn:microsoft.com/office/officeart/2005/8/layout/list1"/>
    <dgm:cxn modelId="{705559C4-9CA7-40B0-B2F5-8B7EF16C3744}" type="presOf" srcId="{5AC3E526-D037-45E1-ABF5-99C37B8EAF64}" destId="{429F6CB0-0334-4FAC-869B-A0592AD0C473}" srcOrd="0" destOrd="0" presId="urn:microsoft.com/office/officeart/2005/8/layout/list1"/>
    <dgm:cxn modelId="{E8C7C4B8-0368-44CF-A534-D7482DE38FFD}" type="presOf" srcId="{B8EC308E-5A38-4BEA-892E-39EC0F9BA882}" destId="{38C57450-1C48-4BF3-B10D-B3249577002B}" srcOrd="0" destOrd="0" presId="urn:microsoft.com/office/officeart/2005/8/layout/list1"/>
    <dgm:cxn modelId="{FA727BE4-490A-43BB-BB2B-F2A42016151D}" srcId="{5AC3E526-D037-45E1-ABF5-99C37B8EAF64}" destId="{673BDC62-CE1C-4048-A560-260F2BEB5D42}" srcOrd="0" destOrd="0" parTransId="{4BA07BC7-A422-4B04-94AC-D3EE1169096C}" sibTransId="{E8014A56-B6A0-4E31-93F1-A81149F01FB9}"/>
    <dgm:cxn modelId="{0F3E42A3-C0B1-4439-8135-E00B62C687E6}" type="presOf" srcId="{673BDC62-CE1C-4048-A560-260F2BEB5D42}" destId="{92D16232-29A4-42C6-A53D-69F85B20C90C}" srcOrd="0" destOrd="0" presId="urn:microsoft.com/office/officeart/2005/8/layout/list1"/>
    <dgm:cxn modelId="{14824BD4-48D6-41B4-BED6-9731186CC738}" type="presOf" srcId="{B8EC308E-5A38-4BEA-892E-39EC0F9BA882}" destId="{D777EEEA-475F-4D0D-87AE-8C2E833F05D6}" srcOrd="1" destOrd="0" presId="urn:microsoft.com/office/officeart/2005/8/layout/list1"/>
    <dgm:cxn modelId="{8BE13FB0-B318-4BC9-9BD9-D090E8EA2FC6}" type="presParOf" srcId="{429F6CB0-0334-4FAC-869B-A0592AD0C473}" destId="{F5171CD7-B21B-4E3B-902F-78B13411FFEE}" srcOrd="0" destOrd="0" presId="urn:microsoft.com/office/officeart/2005/8/layout/list1"/>
    <dgm:cxn modelId="{13BC31FC-E4A2-4857-8387-B01B8D9EBAB1}" type="presParOf" srcId="{F5171CD7-B21B-4E3B-902F-78B13411FFEE}" destId="{92D16232-29A4-42C6-A53D-69F85B20C90C}" srcOrd="0" destOrd="0" presId="urn:microsoft.com/office/officeart/2005/8/layout/list1"/>
    <dgm:cxn modelId="{38A10DDA-14C4-4FE8-A15B-A6120FCBC994}" type="presParOf" srcId="{F5171CD7-B21B-4E3B-902F-78B13411FFEE}" destId="{8EB374C9-6054-4D3F-AFE2-9BFD4A61FB5E}" srcOrd="1" destOrd="0" presId="urn:microsoft.com/office/officeart/2005/8/layout/list1"/>
    <dgm:cxn modelId="{29B2BFAB-EB15-4A71-874A-9E705556F6FC}" type="presParOf" srcId="{429F6CB0-0334-4FAC-869B-A0592AD0C473}" destId="{4A450813-4789-42FA-9ECD-0397CF1006DD}" srcOrd="1" destOrd="0" presId="urn:microsoft.com/office/officeart/2005/8/layout/list1"/>
    <dgm:cxn modelId="{35E834AD-708D-4E72-92FF-2E3CCB5A162D}" type="presParOf" srcId="{429F6CB0-0334-4FAC-869B-A0592AD0C473}" destId="{F506640A-8C76-449B-9F8D-4A58F0CB094B}" srcOrd="2" destOrd="0" presId="urn:microsoft.com/office/officeart/2005/8/layout/list1"/>
    <dgm:cxn modelId="{8179AAC8-652F-481C-80B3-D453D4565E37}" type="presParOf" srcId="{429F6CB0-0334-4FAC-869B-A0592AD0C473}" destId="{F58C7046-7876-4D52-9B26-3C530632AA45}" srcOrd="3" destOrd="0" presId="urn:microsoft.com/office/officeart/2005/8/layout/list1"/>
    <dgm:cxn modelId="{AE6CDA90-89EC-4995-8002-1AE15AC34F1C}" type="presParOf" srcId="{429F6CB0-0334-4FAC-869B-A0592AD0C473}" destId="{0DEA083C-F122-4881-A691-384BD562AE37}" srcOrd="4" destOrd="0" presId="urn:microsoft.com/office/officeart/2005/8/layout/list1"/>
    <dgm:cxn modelId="{CE02A74B-8AB2-44E4-9B46-DE6454C599AE}" type="presParOf" srcId="{0DEA083C-F122-4881-A691-384BD562AE37}" destId="{38C57450-1C48-4BF3-B10D-B3249577002B}" srcOrd="0" destOrd="0" presId="urn:microsoft.com/office/officeart/2005/8/layout/list1"/>
    <dgm:cxn modelId="{315AAE51-BB41-4DD3-80F5-4E50FDFBFB60}" type="presParOf" srcId="{0DEA083C-F122-4881-A691-384BD562AE37}" destId="{D777EEEA-475F-4D0D-87AE-8C2E833F05D6}" srcOrd="1" destOrd="0" presId="urn:microsoft.com/office/officeart/2005/8/layout/list1"/>
    <dgm:cxn modelId="{EF7FD978-4A35-47A2-95D3-C806DD64DADB}" type="presParOf" srcId="{429F6CB0-0334-4FAC-869B-A0592AD0C473}" destId="{3914AB99-E1FF-41E8-A502-291A01928D84}" srcOrd="5" destOrd="0" presId="urn:microsoft.com/office/officeart/2005/8/layout/list1"/>
    <dgm:cxn modelId="{C0E600B3-38AD-4B4C-BEC8-D452A02D596C}" type="presParOf" srcId="{429F6CB0-0334-4FAC-869B-A0592AD0C473}" destId="{B43EA69A-85F6-405B-AF7C-6C8E4E3F042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C3E526-D037-45E1-ABF5-99C37B8EAF6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3BDC62-CE1C-4048-A560-260F2BEB5D42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универсальные кодификаторы</a:t>
          </a:r>
          <a:r>
            <a:rPr lang="ru-RU" sz="2300" dirty="0" smtClean="0">
              <a:solidFill>
                <a:srgbClr val="002060"/>
              </a:solidFill>
            </a:rPr>
            <a:t> для процедур оценки качества образования (НОО, ООО, СОО)</a:t>
          </a:r>
          <a:endParaRPr lang="ru-RU" sz="2300" dirty="0">
            <a:solidFill>
              <a:srgbClr val="002060"/>
            </a:solidFill>
          </a:endParaRPr>
        </a:p>
      </dgm:t>
    </dgm:pt>
    <dgm:pt modelId="{4BA07BC7-A422-4B04-94AC-D3EE1169096C}" type="par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E8014A56-B6A0-4E31-93F1-A81149F01FB9}" type="sibTrans" cxnId="{FA727BE4-490A-43BB-BB2B-F2A42016151D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B8EC308E-5A38-4BEA-892E-39EC0F9BA882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кодификаторы</a:t>
          </a:r>
          <a:r>
            <a:rPr lang="ru-RU" sz="2300" dirty="0" smtClean="0">
              <a:solidFill>
                <a:srgbClr val="002060"/>
              </a:solidFill>
            </a:rPr>
            <a:t> проверяемых требований к результатам освоения ООП (ОГЭ</a:t>
          </a:r>
          <a:r>
            <a:rPr lang="en-US" sz="2300" dirty="0" smtClean="0">
              <a:solidFill>
                <a:srgbClr val="002060"/>
              </a:solidFill>
            </a:rPr>
            <a:t>/</a:t>
          </a:r>
          <a:r>
            <a:rPr lang="ru-RU" sz="2300" dirty="0" smtClean="0">
              <a:solidFill>
                <a:srgbClr val="002060"/>
              </a:solidFill>
            </a:rPr>
            <a:t>ЕГЭ)</a:t>
          </a:r>
          <a:endParaRPr lang="ru-RU" sz="2300" dirty="0">
            <a:solidFill>
              <a:srgbClr val="002060"/>
            </a:solidFill>
          </a:endParaRPr>
        </a:p>
      </dgm:t>
    </dgm:pt>
    <dgm:pt modelId="{DF0E2C5B-BDF6-4FFD-A726-23E7FD7D0912}" type="parTrans" cxnId="{D8499091-34D0-4433-8BEF-97C699BBB8C5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36E930CD-4E0E-4884-A767-B411E6C87363}" type="sibTrans" cxnId="{D8499091-34D0-4433-8BEF-97C699BBB8C5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D491E9BB-6E48-4F7D-A811-50D8A7D566CB}">
      <dgm:prSet phldrT="[Текст]" custT="1"/>
      <dgm:spPr/>
      <dgm:t>
        <a:bodyPr/>
        <a:lstStyle/>
        <a:p>
          <a:r>
            <a:rPr lang="ru-RU" sz="2300" dirty="0" smtClean="0">
              <a:solidFill>
                <a:srgbClr val="C00000"/>
              </a:solidFill>
            </a:rPr>
            <a:t>спецификации</a:t>
          </a:r>
          <a:r>
            <a:rPr lang="ru-RU" sz="2300" dirty="0" smtClean="0">
              <a:solidFill>
                <a:srgbClr val="002060"/>
              </a:solidFill>
            </a:rPr>
            <a:t> КИМ (ОГЭ</a:t>
          </a:r>
          <a:r>
            <a:rPr lang="en-US" sz="2300" dirty="0" smtClean="0">
              <a:solidFill>
                <a:srgbClr val="002060"/>
              </a:solidFill>
            </a:rPr>
            <a:t>/</a:t>
          </a:r>
          <a:r>
            <a:rPr lang="ru-RU" sz="2300" dirty="0" smtClean="0">
              <a:solidFill>
                <a:srgbClr val="002060"/>
              </a:solidFill>
            </a:rPr>
            <a:t>ЕГЭ)</a:t>
          </a:r>
          <a:endParaRPr lang="ru-RU" sz="2300" dirty="0">
            <a:solidFill>
              <a:srgbClr val="002060"/>
            </a:solidFill>
          </a:endParaRPr>
        </a:p>
      </dgm:t>
    </dgm:pt>
    <dgm:pt modelId="{A13C1397-8BC9-447E-884B-B7F9DB870D39}" type="parTrans" cxnId="{2BE37E8A-F809-4C87-AC7E-9EA9C3D5ADFA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173BBB24-BB44-4319-9104-A3EA048F3D06}" type="sibTrans" cxnId="{2BE37E8A-F809-4C87-AC7E-9EA9C3D5ADFA}">
      <dgm:prSet/>
      <dgm:spPr/>
      <dgm:t>
        <a:bodyPr/>
        <a:lstStyle/>
        <a:p>
          <a:endParaRPr lang="ru-RU" sz="2300">
            <a:solidFill>
              <a:srgbClr val="002060"/>
            </a:solidFill>
          </a:endParaRPr>
        </a:p>
      </dgm:t>
    </dgm:pt>
    <dgm:pt modelId="{429F6CB0-0334-4FAC-869B-A0592AD0C473}" type="pres">
      <dgm:prSet presAssocID="{5AC3E526-D037-45E1-ABF5-99C37B8EAF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71CD7-B21B-4E3B-902F-78B13411FFEE}" type="pres">
      <dgm:prSet presAssocID="{673BDC62-CE1C-4048-A560-260F2BEB5D42}" presName="parentLin" presStyleCnt="0"/>
      <dgm:spPr/>
    </dgm:pt>
    <dgm:pt modelId="{92D16232-29A4-42C6-A53D-69F85B20C90C}" type="pres">
      <dgm:prSet presAssocID="{673BDC62-CE1C-4048-A560-260F2BEB5D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EB374C9-6054-4D3F-AFE2-9BFD4A61FB5E}" type="pres">
      <dgm:prSet presAssocID="{673BDC62-CE1C-4048-A560-260F2BEB5D4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50813-4789-42FA-9ECD-0397CF1006DD}" type="pres">
      <dgm:prSet presAssocID="{673BDC62-CE1C-4048-A560-260F2BEB5D42}" presName="negativeSpace" presStyleCnt="0"/>
      <dgm:spPr/>
    </dgm:pt>
    <dgm:pt modelId="{F506640A-8C76-449B-9F8D-4A58F0CB094B}" type="pres">
      <dgm:prSet presAssocID="{673BDC62-CE1C-4048-A560-260F2BEB5D42}" presName="childText" presStyleLbl="conFgAcc1" presStyleIdx="0" presStyleCnt="3">
        <dgm:presLayoutVars>
          <dgm:bulletEnabled val="1"/>
        </dgm:presLayoutVars>
      </dgm:prSet>
      <dgm:spPr/>
    </dgm:pt>
    <dgm:pt modelId="{F58C7046-7876-4D52-9B26-3C530632AA45}" type="pres">
      <dgm:prSet presAssocID="{E8014A56-B6A0-4E31-93F1-A81149F01FB9}" presName="spaceBetweenRectangles" presStyleCnt="0"/>
      <dgm:spPr/>
    </dgm:pt>
    <dgm:pt modelId="{0DEA083C-F122-4881-A691-384BD562AE37}" type="pres">
      <dgm:prSet presAssocID="{B8EC308E-5A38-4BEA-892E-39EC0F9BA882}" presName="parentLin" presStyleCnt="0"/>
      <dgm:spPr/>
    </dgm:pt>
    <dgm:pt modelId="{38C57450-1C48-4BF3-B10D-B3249577002B}" type="pres">
      <dgm:prSet presAssocID="{B8EC308E-5A38-4BEA-892E-39EC0F9BA88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777EEEA-475F-4D0D-87AE-8C2E833F05D6}" type="pres">
      <dgm:prSet presAssocID="{B8EC308E-5A38-4BEA-892E-39EC0F9BA88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4AB99-E1FF-41E8-A502-291A01928D84}" type="pres">
      <dgm:prSet presAssocID="{B8EC308E-5A38-4BEA-892E-39EC0F9BA882}" presName="negativeSpace" presStyleCnt="0"/>
      <dgm:spPr/>
    </dgm:pt>
    <dgm:pt modelId="{B43EA69A-85F6-405B-AF7C-6C8E4E3F0424}" type="pres">
      <dgm:prSet presAssocID="{B8EC308E-5A38-4BEA-892E-39EC0F9BA882}" presName="childText" presStyleLbl="conFgAcc1" presStyleIdx="1" presStyleCnt="3">
        <dgm:presLayoutVars>
          <dgm:bulletEnabled val="1"/>
        </dgm:presLayoutVars>
      </dgm:prSet>
      <dgm:spPr/>
    </dgm:pt>
    <dgm:pt modelId="{1A7C5ED0-69C0-4CAC-B160-2AFCFABFA0A6}" type="pres">
      <dgm:prSet presAssocID="{36E930CD-4E0E-4884-A767-B411E6C87363}" presName="spaceBetweenRectangles" presStyleCnt="0"/>
      <dgm:spPr/>
    </dgm:pt>
    <dgm:pt modelId="{EAE37F59-9E56-435B-AA32-82EE3763B526}" type="pres">
      <dgm:prSet presAssocID="{D491E9BB-6E48-4F7D-A811-50D8A7D566CB}" presName="parentLin" presStyleCnt="0"/>
      <dgm:spPr/>
    </dgm:pt>
    <dgm:pt modelId="{1DB4DF77-50DE-47E7-B973-290072B97CC9}" type="pres">
      <dgm:prSet presAssocID="{D491E9BB-6E48-4F7D-A811-50D8A7D566C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7573233-6874-41A0-A468-7BFFD4B9283C}" type="pres">
      <dgm:prSet presAssocID="{D491E9BB-6E48-4F7D-A811-50D8A7D566C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067C8-C322-4AE6-9843-C82718C3BD8A}" type="pres">
      <dgm:prSet presAssocID="{D491E9BB-6E48-4F7D-A811-50D8A7D566CB}" presName="negativeSpace" presStyleCnt="0"/>
      <dgm:spPr/>
    </dgm:pt>
    <dgm:pt modelId="{018183CA-7624-407C-9553-33EA39DB561A}" type="pres">
      <dgm:prSet presAssocID="{D491E9BB-6E48-4F7D-A811-50D8A7D566C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8499091-34D0-4433-8BEF-97C699BBB8C5}" srcId="{5AC3E526-D037-45E1-ABF5-99C37B8EAF64}" destId="{B8EC308E-5A38-4BEA-892E-39EC0F9BA882}" srcOrd="1" destOrd="0" parTransId="{DF0E2C5B-BDF6-4FFD-A726-23E7FD7D0912}" sibTransId="{36E930CD-4E0E-4884-A767-B411E6C87363}"/>
    <dgm:cxn modelId="{A4B0F884-8651-4763-A131-50752EEDBB4D}" type="presOf" srcId="{673BDC62-CE1C-4048-A560-260F2BEB5D42}" destId="{8EB374C9-6054-4D3F-AFE2-9BFD4A61FB5E}" srcOrd="1" destOrd="0" presId="urn:microsoft.com/office/officeart/2005/8/layout/list1"/>
    <dgm:cxn modelId="{2BE37E8A-F809-4C87-AC7E-9EA9C3D5ADFA}" srcId="{5AC3E526-D037-45E1-ABF5-99C37B8EAF64}" destId="{D491E9BB-6E48-4F7D-A811-50D8A7D566CB}" srcOrd="2" destOrd="0" parTransId="{A13C1397-8BC9-447E-884B-B7F9DB870D39}" sibTransId="{173BBB24-BB44-4319-9104-A3EA048F3D06}"/>
    <dgm:cxn modelId="{705559C4-9CA7-40B0-B2F5-8B7EF16C3744}" type="presOf" srcId="{5AC3E526-D037-45E1-ABF5-99C37B8EAF64}" destId="{429F6CB0-0334-4FAC-869B-A0592AD0C473}" srcOrd="0" destOrd="0" presId="urn:microsoft.com/office/officeart/2005/8/layout/list1"/>
    <dgm:cxn modelId="{E8C7C4B8-0368-44CF-A534-D7482DE38FFD}" type="presOf" srcId="{B8EC308E-5A38-4BEA-892E-39EC0F9BA882}" destId="{38C57450-1C48-4BF3-B10D-B3249577002B}" srcOrd="0" destOrd="0" presId="urn:microsoft.com/office/officeart/2005/8/layout/list1"/>
    <dgm:cxn modelId="{5FD34C08-5945-4AFD-AB61-759890E00C1A}" type="presOf" srcId="{D491E9BB-6E48-4F7D-A811-50D8A7D566CB}" destId="{37573233-6874-41A0-A468-7BFFD4B9283C}" srcOrd="1" destOrd="0" presId="urn:microsoft.com/office/officeart/2005/8/layout/list1"/>
    <dgm:cxn modelId="{FA727BE4-490A-43BB-BB2B-F2A42016151D}" srcId="{5AC3E526-D037-45E1-ABF5-99C37B8EAF64}" destId="{673BDC62-CE1C-4048-A560-260F2BEB5D42}" srcOrd="0" destOrd="0" parTransId="{4BA07BC7-A422-4B04-94AC-D3EE1169096C}" sibTransId="{E8014A56-B6A0-4E31-93F1-A81149F01FB9}"/>
    <dgm:cxn modelId="{0F3E42A3-C0B1-4439-8135-E00B62C687E6}" type="presOf" srcId="{673BDC62-CE1C-4048-A560-260F2BEB5D42}" destId="{92D16232-29A4-42C6-A53D-69F85B20C90C}" srcOrd="0" destOrd="0" presId="urn:microsoft.com/office/officeart/2005/8/layout/list1"/>
    <dgm:cxn modelId="{14824BD4-48D6-41B4-BED6-9731186CC738}" type="presOf" srcId="{B8EC308E-5A38-4BEA-892E-39EC0F9BA882}" destId="{D777EEEA-475F-4D0D-87AE-8C2E833F05D6}" srcOrd="1" destOrd="0" presId="urn:microsoft.com/office/officeart/2005/8/layout/list1"/>
    <dgm:cxn modelId="{55F18B9E-7579-4217-B060-B17DA63556A0}" type="presOf" srcId="{D491E9BB-6E48-4F7D-A811-50D8A7D566CB}" destId="{1DB4DF77-50DE-47E7-B973-290072B97CC9}" srcOrd="0" destOrd="0" presId="urn:microsoft.com/office/officeart/2005/8/layout/list1"/>
    <dgm:cxn modelId="{8BE13FB0-B318-4BC9-9BD9-D090E8EA2FC6}" type="presParOf" srcId="{429F6CB0-0334-4FAC-869B-A0592AD0C473}" destId="{F5171CD7-B21B-4E3B-902F-78B13411FFEE}" srcOrd="0" destOrd="0" presId="urn:microsoft.com/office/officeart/2005/8/layout/list1"/>
    <dgm:cxn modelId="{13BC31FC-E4A2-4857-8387-B01B8D9EBAB1}" type="presParOf" srcId="{F5171CD7-B21B-4E3B-902F-78B13411FFEE}" destId="{92D16232-29A4-42C6-A53D-69F85B20C90C}" srcOrd="0" destOrd="0" presId="urn:microsoft.com/office/officeart/2005/8/layout/list1"/>
    <dgm:cxn modelId="{38A10DDA-14C4-4FE8-A15B-A6120FCBC994}" type="presParOf" srcId="{F5171CD7-B21B-4E3B-902F-78B13411FFEE}" destId="{8EB374C9-6054-4D3F-AFE2-9BFD4A61FB5E}" srcOrd="1" destOrd="0" presId="urn:microsoft.com/office/officeart/2005/8/layout/list1"/>
    <dgm:cxn modelId="{29B2BFAB-EB15-4A71-874A-9E705556F6FC}" type="presParOf" srcId="{429F6CB0-0334-4FAC-869B-A0592AD0C473}" destId="{4A450813-4789-42FA-9ECD-0397CF1006DD}" srcOrd="1" destOrd="0" presId="urn:microsoft.com/office/officeart/2005/8/layout/list1"/>
    <dgm:cxn modelId="{35E834AD-708D-4E72-92FF-2E3CCB5A162D}" type="presParOf" srcId="{429F6CB0-0334-4FAC-869B-A0592AD0C473}" destId="{F506640A-8C76-449B-9F8D-4A58F0CB094B}" srcOrd="2" destOrd="0" presId="urn:microsoft.com/office/officeart/2005/8/layout/list1"/>
    <dgm:cxn modelId="{8179AAC8-652F-481C-80B3-D453D4565E37}" type="presParOf" srcId="{429F6CB0-0334-4FAC-869B-A0592AD0C473}" destId="{F58C7046-7876-4D52-9B26-3C530632AA45}" srcOrd="3" destOrd="0" presId="urn:microsoft.com/office/officeart/2005/8/layout/list1"/>
    <dgm:cxn modelId="{AE6CDA90-89EC-4995-8002-1AE15AC34F1C}" type="presParOf" srcId="{429F6CB0-0334-4FAC-869B-A0592AD0C473}" destId="{0DEA083C-F122-4881-A691-384BD562AE37}" srcOrd="4" destOrd="0" presId="urn:microsoft.com/office/officeart/2005/8/layout/list1"/>
    <dgm:cxn modelId="{CE02A74B-8AB2-44E4-9B46-DE6454C599AE}" type="presParOf" srcId="{0DEA083C-F122-4881-A691-384BD562AE37}" destId="{38C57450-1C48-4BF3-B10D-B3249577002B}" srcOrd="0" destOrd="0" presId="urn:microsoft.com/office/officeart/2005/8/layout/list1"/>
    <dgm:cxn modelId="{315AAE51-BB41-4DD3-80F5-4E50FDFBFB60}" type="presParOf" srcId="{0DEA083C-F122-4881-A691-384BD562AE37}" destId="{D777EEEA-475F-4D0D-87AE-8C2E833F05D6}" srcOrd="1" destOrd="0" presId="urn:microsoft.com/office/officeart/2005/8/layout/list1"/>
    <dgm:cxn modelId="{EF7FD978-4A35-47A2-95D3-C806DD64DADB}" type="presParOf" srcId="{429F6CB0-0334-4FAC-869B-A0592AD0C473}" destId="{3914AB99-E1FF-41E8-A502-291A01928D84}" srcOrd="5" destOrd="0" presId="urn:microsoft.com/office/officeart/2005/8/layout/list1"/>
    <dgm:cxn modelId="{C0E600B3-38AD-4B4C-BEC8-D452A02D596C}" type="presParOf" srcId="{429F6CB0-0334-4FAC-869B-A0592AD0C473}" destId="{B43EA69A-85F6-405B-AF7C-6C8E4E3F0424}" srcOrd="6" destOrd="0" presId="urn:microsoft.com/office/officeart/2005/8/layout/list1"/>
    <dgm:cxn modelId="{EC351DE4-8DC8-4428-9F23-0D0B130EFE2C}" type="presParOf" srcId="{429F6CB0-0334-4FAC-869B-A0592AD0C473}" destId="{1A7C5ED0-69C0-4CAC-B160-2AFCFABFA0A6}" srcOrd="7" destOrd="0" presId="urn:microsoft.com/office/officeart/2005/8/layout/list1"/>
    <dgm:cxn modelId="{8D1DD461-1FE0-4D80-A083-AD9DC87AF6D7}" type="presParOf" srcId="{429F6CB0-0334-4FAC-869B-A0592AD0C473}" destId="{EAE37F59-9E56-435B-AA32-82EE3763B526}" srcOrd="8" destOrd="0" presId="urn:microsoft.com/office/officeart/2005/8/layout/list1"/>
    <dgm:cxn modelId="{5C0C3A67-8CF4-4742-B27D-6777179D4C3F}" type="presParOf" srcId="{EAE37F59-9E56-435B-AA32-82EE3763B526}" destId="{1DB4DF77-50DE-47E7-B973-290072B97CC9}" srcOrd="0" destOrd="0" presId="urn:microsoft.com/office/officeart/2005/8/layout/list1"/>
    <dgm:cxn modelId="{D6AB6140-4B1E-4B34-9075-2AC38051D368}" type="presParOf" srcId="{EAE37F59-9E56-435B-AA32-82EE3763B526}" destId="{37573233-6874-41A0-A468-7BFFD4B9283C}" srcOrd="1" destOrd="0" presId="urn:microsoft.com/office/officeart/2005/8/layout/list1"/>
    <dgm:cxn modelId="{24B6A8A7-C325-40DE-A083-6078588D5744}" type="presParOf" srcId="{429F6CB0-0334-4FAC-869B-A0592AD0C473}" destId="{A0B067C8-C322-4AE6-9843-C82718C3BD8A}" srcOrd="9" destOrd="0" presId="urn:microsoft.com/office/officeart/2005/8/layout/list1"/>
    <dgm:cxn modelId="{72D82088-C730-4DB6-AD47-6EC72BAD4C07}" type="presParOf" srcId="{429F6CB0-0334-4FAC-869B-A0592AD0C473}" destId="{018183CA-7624-407C-9553-33EA39DB561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09117B-8E0F-43C8-852F-638890100216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BA1B897-C7E7-4F2E-AA7F-77372A078339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C00000"/>
              </a:solidFill>
            </a:rPr>
            <a:t>ПОЗВОЛЯЕТ        </a:t>
          </a:r>
          <a:r>
            <a:rPr lang="ru-RU" sz="2500" dirty="0" smtClean="0">
              <a:solidFill>
                <a:srgbClr val="002060"/>
              </a:solidFill>
            </a:rPr>
            <a:t>судить</a:t>
          </a:r>
          <a:endParaRPr lang="ru-RU" sz="2500" dirty="0">
            <a:solidFill>
              <a:srgbClr val="002060"/>
            </a:solidFill>
          </a:endParaRPr>
        </a:p>
      </dgm:t>
    </dgm:pt>
    <dgm:pt modelId="{725EA80F-8460-4929-86A9-0360750702AC}" type="parTrans" cxnId="{F8AAC804-81F7-4CAF-8854-8D63D5F524CF}">
      <dgm:prSet/>
      <dgm:spPr/>
      <dgm:t>
        <a:bodyPr/>
        <a:lstStyle/>
        <a:p>
          <a:endParaRPr lang="ru-RU" sz="2500"/>
        </a:p>
      </dgm:t>
    </dgm:pt>
    <dgm:pt modelId="{293D73FF-3863-4D89-81BB-DDF53B6528EC}" type="sibTrans" cxnId="{F8AAC804-81F7-4CAF-8854-8D63D5F524CF}">
      <dgm:prSet/>
      <dgm:spPr/>
      <dgm:t>
        <a:bodyPr/>
        <a:lstStyle/>
        <a:p>
          <a:endParaRPr lang="ru-RU" sz="2500"/>
        </a:p>
      </dgm:t>
    </dgm:pt>
    <dgm:pt modelId="{8C3496F3-F621-47ED-B3C5-B77A7E53D362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 качестве образования (мере достижения требований нормативных документов)</a:t>
          </a:r>
          <a:endParaRPr lang="ru-RU" sz="2500" dirty="0">
            <a:solidFill>
              <a:srgbClr val="0070C0"/>
            </a:solidFill>
          </a:endParaRPr>
        </a:p>
      </dgm:t>
    </dgm:pt>
    <dgm:pt modelId="{51B1E2B7-E5A2-4DBE-BD60-79C396A71FA0}" type="parTrans" cxnId="{6B7629EB-3CB0-44D1-B3D4-0476E132FC08}">
      <dgm:prSet/>
      <dgm:spPr/>
      <dgm:t>
        <a:bodyPr/>
        <a:lstStyle/>
        <a:p>
          <a:endParaRPr lang="ru-RU" sz="2500"/>
        </a:p>
      </dgm:t>
    </dgm:pt>
    <dgm:pt modelId="{46B8808D-EC8E-4BD2-B316-FF2EE1F75105}" type="sibTrans" cxnId="{6B7629EB-3CB0-44D1-B3D4-0476E132FC08}">
      <dgm:prSet/>
      <dgm:spPr/>
      <dgm:t>
        <a:bodyPr/>
        <a:lstStyle/>
        <a:p>
          <a:endParaRPr lang="ru-RU" sz="2500"/>
        </a:p>
      </dgm:t>
    </dgm:pt>
    <dgm:pt modelId="{63D15E71-F12C-4A53-90B3-E28005AE513D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 существующих проблемах педагогической практики как зонах её развития</a:t>
          </a:r>
          <a:endParaRPr lang="ru-RU" sz="2500" dirty="0">
            <a:solidFill>
              <a:srgbClr val="0070C0"/>
            </a:solidFill>
          </a:endParaRPr>
        </a:p>
      </dgm:t>
    </dgm:pt>
    <dgm:pt modelId="{31311E8C-A656-468B-9991-9C2088F0F148}" type="parTrans" cxnId="{17F135CA-F579-4293-9B07-8FAFDD429B9F}">
      <dgm:prSet/>
      <dgm:spPr/>
      <dgm:t>
        <a:bodyPr/>
        <a:lstStyle/>
        <a:p>
          <a:endParaRPr lang="ru-RU" sz="2500"/>
        </a:p>
      </dgm:t>
    </dgm:pt>
    <dgm:pt modelId="{2340FD9D-BED9-4157-A9A0-9F36FF1C2D4C}" type="sibTrans" cxnId="{17F135CA-F579-4293-9B07-8FAFDD429B9F}">
      <dgm:prSet/>
      <dgm:spPr/>
      <dgm:t>
        <a:bodyPr/>
        <a:lstStyle/>
        <a:p>
          <a:endParaRPr lang="ru-RU" sz="2500"/>
        </a:p>
      </dgm:t>
    </dgm:pt>
    <dgm:pt modelId="{D8CC8BFD-3F24-4C9D-8F56-324F2BBD68DB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об индивидуальных достижениях обучающихся (уровне их компетентности)</a:t>
          </a:r>
          <a:endParaRPr lang="ru-RU" sz="2500" dirty="0">
            <a:solidFill>
              <a:srgbClr val="0070C0"/>
            </a:solidFill>
          </a:endParaRPr>
        </a:p>
      </dgm:t>
    </dgm:pt>
    <dgm:pt modelId="{3DC4280B-BC09-4788-AEFF-AEEF81EF1C9C}" type="parTrans" cxnId="{5D1A63AE-E137-4CF8-8FD8-298BBACC23DC}">
      <dgm:prSet/>
      <dgm:spPr/>
      <dgm:t>
        <a:bodyPr/>
        <a:lstStyle/>
        <a:p>
          <a:endParaRPr lang="ru-RU" sz="2500"/>
        </a:p>
      </dgm:t>
    </dgm:pt>
    <dgm:pt modelId="{7B43C512-AD0F-4760-B0E3-C96CEBA5B92F}" type="sibTrans" cxnId="{5D1A63AE-E137-4CF8-8FD8-298BBACC23DC}">
      <dgm:prSet/>
      <dgm:spPr/>
      <dgm:t>
        <a:bodyPr/>
        <a:lstStyle/>
        <a:p>
          <a:endParaRPr lang="ru-RU" sz="2500"/>
        </a:p>
      </dgm:t>
    </dgm:pt>
    <dgm:pt modelId="{76F50B08-8E64-49D8-B65E-D2B3B188160B}" type="pres">
      <dgm:prSet presAssocID="{3509117B-8E0F-43C8-852F-63889010021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C7A491-D931-44D2-A8F6-D4762A3FBAF9}" type="pres">
      <dgm:prSet presAssocID="{CBA1B897-C7E7-4F2E-AA7F-77372A078339}" presName="thickLine" presStyleLbl="alignNode1" presStyleIdx="0" presStyleCnt="1"/>
      <dgm:spPr/>
    </dgm:pt>
    <dgm:pt modelId="{20D9BE0C-13E3-47E8-A027-1015EA8DE6CE}" type="pres">
      <dgm:prSet presAssocID="{CBA1B897-C7E7-4F2E-AA7F-77372A078339}" presName="horz1" presStyleCnt="0"/>
      <dgm:spPr/>
    </dgm:pt>
    <dgm:pt modelId="{CC7299DD-7421-4BC6-AD1D-4ABE240923A1}" type="pres">
      <dgm:prSet presAssocID="{CBA1B897-C7E7-4F2E-AA7F-77372A078339}" presName="tx1" presStyleLbl="revTx" presStyleIdx="0" presStyleCnt="4" custScaleX="324722" custLinFactNeighborX="-932" custLinFactNeighborY="-418"/>
      <dgm:spPr/>
      <dgm:t>
        <a:bodyPr/>
        <a:lstStyle/>
        <a:p>
          <a:endParaRPr lang="ru-RU"/>
        </a:p>
      </dgm:t>
    </dgm:pt>
    <dgm:pt modelId="{ADD728A8-A39D-4338-9058-E0E15A9EB428}" type="pres">
      <dgm:prSet presAssocID="{CBA1B897-C7E7-4F2E-AA7F-77372A078339}" presName="vert1" presStyleCnt="0"/>
      <dgm:spPr/>
    </dgm:pt>
    <dgm:pt modelId="{69E87AC0-3989-4BB4-94EB-53BEB2D85C47}" type="pres">
      <dgm:prSet presAssocID="{8C3496F3-F621-47ED-B3C5-B77A7E53D362}" presName="vertSpace2a" presStyleCnt="0"/>
      <dgm:spPr/>
    </dgm:pt>
    <dgm:pt modelId="{A4CB4C0F-BDEF-4AAA-9A34-6E8D4DBFBDB4}" type="pres">
      <dgm:prSet presAssocID="{8C3496F3-F621-47ED-B3C5-B77A7E53D362}" presName="horz2" presStyleCnt="0"/>
      <dgm:spPr/>
    </dgm:pt>
    <dgm:pt modelId="{2AE00B37-7F35-4CF4-9DA5-967852B114BA}" type="pres">
      <dgm:prSet presAssocID="{8C3496F3-F621-47ED-B3C5-B77A7E53D362}" presName="horzSpace2" presStyleCnt="0"/>
      <dgm:spPr/>
    </dgm:pt>
    <dgm:pt modelId="{78596D38-A921-4C1C-956C-069C9FF67536}" type="pres">
      <dgm:prSet presAssocID="{8C3496F3-F621-47ED-B3C5-B77A7E53D362}" presName="tx2" presStyleLbl="revTx" presStyleIdx="1" presStyleCnt="4"/>
      <dgm:spPr/>
      <dgm:t>
        <a:bodyPr/>
        <a:lstStyle/>
        <a:p>
          <a:endParaRPr lang="ru-RU"/>
        </a:p>
      </dgm:t>
    </dgm:pt>
    <dgm:pt modelId="{C54DA721-0EE5-421F-9359-D53889EBF310}" type="pres">
      <dgm:prSet presAssocID="{8C3496F3-F621-47ED-B3C5-B77A7E53D362}" presName="vert2" presStyleCnt="0"/>
      <dgm:spPr/>
    </dgm:pt>
    <dgm:pt modelId="{2051AAFF-6CBC-4BBA-9524-BE33D3BC6203}" type="pres">
      <dgm:prSet presAssocID="{8C3496F3-F621-47ED-B3C5-B77A7E53D362}" presName="thinLine2b" presStyleLbl="callout" presStyleIdx="0" presStyleCnt="3"/>
      <dgm:spPr/>
    </dgm:pt>
    <dgm:pt modelId="{069896CD-FC6F-4750-88BD-0444DFA3034B}" type="pres">
      <dgm:prSet presAssocID="{8C3496F3-F621-47ED-B3C5-B77A7E53D362}" presName="vertSpace2b" presStyleCnt="0"/>
      <dgm:spPr/>
    </dgm:pt>
    <dgm:pt modelId="{F4193E80-A9A2-4EBB-A2EA-49A721A2B4C4}" type="pres">
      <dgm:prSet presAssocID="{D8CC8BFD-3F24-4C9D-8F56-324F2BBD68DB}" presName="horz2" presStyleCnt="0"/>
      <dgm:spPr/>
    </dgm:pt>
    <dgm:pt modelId="{8BCBB8CD-DF03-4768-82D7-EB460F5B99ED}" type="pres">
      <dgm:prSet presAssocID="{D8CC8BFD-3F24-4C9D-8F56-324F2BBD68DB}" presName="horzSpace2" presStyleCnt="0"/>
      <dgm:spPr/>
    </dgm:pt>
    <dgm:pt modelId="{FE5B6B38-79DF-43CC-9446-E8E0443B75D6}" type="pres">
      <dgm:prSet presAssocID="{D8CC8BFD-3F24-4C9D-8F56-324F2BBD68DB}" presName="tx2" presStyleLbl="revTx" presStyleIdx="2" presStyleCnt="4"/>
      <dgm:spPr/>
      <dgm:t>
        <a:bodyPr/>
        <a:lstStyle/>
        <a:p>
          <a:endParaRPr lang="ru-RU"/>
        </a:p>
      </dgm:t>
    </dgm:pt>
    <dgm:pt modelId="{0DF562D0-C37B-4145-AD20-ED2E522B3A65}" type="pres">
      <dgm:prSet presAssocID="{D8CC8BFD-3F24-4C9D-8F56-324F2BBD68DB}" presName="vert2" presStyleCnt="0"/>
      <dgm:spPr/>
    </dgm:pt>
    <dgm:pt modelId="{876270DA-2FDB-409E-AFBC-0C94EE583B85}" type="pres">
      <dgm:prSet presAssocID="{D8CC8BFD-3F24-4C9D-8F56-324F2BBD68DB}" presName="thinLine2b" presStyleLbl="callout" presStyleIdx="1" presStyleCnt="3"/>
      <dgm:spPr/>
    </dgm:pt>
    <dgm:pt modelId="{08539558-36B1-4C5B-BF73-72BDB5B33CC7}" type="pres">
      <dgm:prSet presAssocID="{D8CC8BFD-3F24-4C9D-8F56-324F2BBD68DB}" presName="vertSpace2b" presStyleCnt="0"/>
      <dgm:spPr/>
    </dgm:pt>
    <dgm:pt modelId="{76C5138B-EAF3-4214-8A67-00188FA7DB9D}" type="pres">
      <dgm:prSet presAssocID="{63D15E71-F12C-4A53-90B3-E28005AE513D}" presName="horz2" presStyleCnt="0"/>
      <dgm:spPr/>
    </dgm:pt>
    <dgm:pt modelId="{AB2498DA-61A3-45E9-B2CD-E2233A38E4E4}" type="pres">
      <dgm:prSet presAssocID="{63D15E71-F12C-4A53-90B3-E28005AE513D}" presName="horzSpace2" presStyleCnt="0"/>
      <dgm:spPr/>
    </dgm:pt>
    <dgm:pt modelId="{7584E1AD-1CAB-4DC1-B4C7-14DDA040AB95}" type="pres">
      <dgm:prSet presAssocID="{63D15E71-F12C-4A53-90B3-E28005AE513D}" presName="tx2" presStyleLbl="revTx" presStyleIdx="3" presStyleCnt="4"/>
      <dgm:spPr/>
      <dgm:t>
        <a:bodyPr/>
        <a:lstStyle/>
        <a:p>
          <a:endParaRPr lang="ru-RU"/>
        </a:p>
      </dgm:t>
    </dgm:pt>
    <dgm:pt modelId="{A8C9A345-10F3-4DFB-A1B9-45F47FB6E722}" type="pres">
      <dgm:prSet presAssocID="{63D15E71-F12C-4A53-90B3-E28005AE513D}" presName="vert2" presStyleCnt="0"/>
      <dgm:spPr/>
    </dgm:pt>
    <dgm:pt modelId="{CB768387-745F-48A6-BF94-320986F2E3E1}" type="pres">
      <dgm:prSet presAssocID="{63D15E71-F12C-4A53-90B3-E28005AE513D}" presName="thinLine2b" presStyleLbl="callout" presStyleIdx="2" presStyleCnt="3"/>
      <dgm:spPr/>
    </dgm:pt>
    <dgm:pt modelId="{91258E7E-B626-4A17-8029-215B7A3C1A57}" type="pres">
      <dgm:prSet presAssocID="{63D15E71-F12C-4A53-90B3-E28005AE513D}" presName="vertSpace2b" presStyleCnt="0"/>
      <dgm:spPr/>
    </dgm:pt>
  </dgm:ptLst>
  <dgm:cxnLst>
    <dgm:cxn modelId="{DDCF9A08-AAC5-4EBE-A54F-CC7D6307AA63}" type="presOf" srcId="{63D15E71-F12C-4A53-90B3-E28005AE513D}" destId="{7584E1AD-1CAB-4DC1-B4C7-14DDA040AB95}" srcOrd="0" destOrd="0" presId="urn:microsoft.com/office/officeart/2008/layout/LinedList"/>
    <dgm:cxn modelId="{17F135CA-F579-4293-9B07-8FAFDD429B9F}" srcId="{CBA1B897-C7E7-4F2E-AA7F-77372A078339}" destId="{63D15E71-F12C-4A53-90B3-E28005AE513D}" srcOrd="2" destOrd="0" parTransId="{31311E8C-A656-468B-9991-9C2088F0F148}" sibTransId="{2340FD9D-BED9-4157-A9A0-9F36FF1C2D4C}"/>
    <dgm:cxn modelId="{DE1F8329-EDD2-4A06-B5DD-2A5C3038067B}" type="presOf" srcId="{D8CC8BFD-3F24-4C9D-8F56-324F2BBD68DB}" destId="{FE5B6B38-79DF-43CC-9446-E8E0443B75D6}" srcOrd="0" destOrd="0" presId="urn:microsoft.com/office/officeart/2008/layout/LinedList"/>
    <dgm:cxn modelId="{F8AAC804-81F7-4CAF-8854-8D63D5F524CF}" srcId="{3509117B-8E0F-43C8-852F-638890100216}" destId="{CBA1B897-C7E7-4F2E-AA7F-77372A078339}" srcOrd="0" destOrd="0" parTransId="{725EA80F-8460-4929-86A9-0360750702AC}" sibTransId="{293D73FF-3863-4D89-81BB-DDF53B6528EC}"/>
    <dgm:cxn modelId="{5D1A63AE-E137-4CF8-8FD8-298BBACC23DC}" srcId="{CBA1B897-C7E7-4F2E-AA7F-77372A078339}" destId="{D8CC8BFD-3F24-4C9D-8F56-324F2BBD68DB}" srcOrd="1" destOrd="0" parTransId="{3DC4280B-BC09-4788-AEFF-AEEF81EF1C9C}" sibTransId="{7B43C512-AD0F-4760-B0E3-C96CEBA5B92F}"/>
    <dgm:cxn modelId="{DA8BB0BF-45F3-4EE5-9126-065242C3BC7A}" type="presOf" srcId="{CBA1B897-C7E7-4F2E-AA7F-77372A078339}" destId="{CC7299DD-7421-4BC6-AD1D-4ABE240923A1}" srcOrd="0" destOrd="0" presId="urn:microsoft.com/office/officeart/2008/layout/LinedList"/>
    <dgm:cxn modelId="{6B7629EB-3CB0-44D1-B3D4-0476E132FC08}" srcId="{CBA1B897-C7E7-4F2E-AA7F-77372A078339}" destId="{8C3496F3-F621-47ED-B3C5-B77A7E53D362}" srcOrd="0" destOrd="0" parTransId="{51B1E2B7-E5A2-4DBE-BD60-79C396A71FA0}" sibTransId="{46B8808D-EC8E-4BD2-B316-FF2EE1F75105}"/>
    <dgm:cxn modelId="{DF1D6813-A87E-4430-9072-1EDCB815F091}" type="presOf" srcId="{3509117B-8E0F-43C8-852F-638890100216}" destId="{76F50B08-8E64-49D8-B65E-D2B3B188160B}" srcOrd="0" destOrd="0" presId="urn:microsoft.com/office/officeart/2008/layout/LinedList"/>
    <dgm:cxn modelId="{4CB7C662-A35E-42C0-BCF6-BA86D60C96E8}" type="presOf" srcId="{8C3496F3-F621-47ED-B3C5-B77A7E53D362}" destId="{78596D38-A921-4C1C-956C-069C9FF67536}" srcOrd="0" destOrd="0" presId="urn:microsoft.com/office/officeart/2008/layout/LinedList"/>
    <dgm:cxn modelId="{3C9D816F-0B74-4074-BECC-ACBE9AED544C}" type="presParOf" srcId="{76F50B08-8E64-49D8-B65E-D2B3B188160B}" destId="{B8C7A491-D931-44D2-A8F6-D4762A3FBAF9}" srcOrd="0" destOrd="0" presId="urn:microsoft.com/office/officeart/2008/layout/LinedList"/>
    <dgm:cxn modelId="{14608C33-B73B-4C0B-84E3-886DFAE9BAA1}" type="presParOf" srcId="{76F50B08-8E64-49D8-B65E-D2B3B188160B}" destId="{20D9BE0C-13E3-47E8-A027-1015EA8DE6CE}" srcOrd="1" destOrd="0" presId="urn:microsoft.com/office/officeart/2008/layout/LinedList"/>
    <dgm:cxn modelId="{8D73DBF3-AD16-4877-8BD1-45AA546B8BF5}" type="presParOf" srcId="{20D9BE0C-13E3-47E8-A027-1015EA8DE6CE}" destId="{CC7299DD-7421-4BC6-AD1D-4ABE240923A1}" srcOrd="0" destOrd="0" presId="urn:microsoft.com/office/officeart/2008/layout/LinedList"/>
    <dgm:cxn modelId="{B44C9F2D-0EE7-4499-85F8-AE88C431281B}" type="presParOf" srcId="{20D9BE0C-13E3-47E8-A027-1015EA8DE6CE}" destId="{ADD728A8-A39D-4338-9058-E0E15A9EB428}" srcOrd="1" destOrd="0" presId="urn:microsoft.com/office/officeart/2008/layout/LinedList"/>
    <dgm:cxn modelId="{56A1D5DE-0470-4FC4-BCEF-EF8B82FCE14F}" type="presParOf" srcId="{ADD728A8-A39D-4338-9058-E0E15A9EB428}" destId="{69E87AC0-3989-4BB4-94EB-53BEB2D85C47}" srcOrd="0" destOrd="0" presId="urn:microsoft.com/office/officeart/2008/layout/LinedList"/>
    <dgm:cxn modelId="{5B6C0EF2-23BA-442E-8D57-CA092DAC425A}" type="presParOf" srcId="{ADD728A8-A39D-4338-9058-E0E15A9EB428}" destId="{A4CB4C0F-BDEF-4AAA-9A34-6E8D4DBFBDB4}" srcOrd="1" destOrd="0" presId="urn:microsoft.com/office/officeart/2008/layout/LinedList"/>
    <dgm:cxn modelId="{39E9800D-0D44-4326-A344-B12ABCD52BC7}" type="presParOf" srcId="{A4CB4C0F-BDEF-4AAA-9A34-6E8D4DBFBDB4}" destId="{2AE00B37-7F35-4CF4-9DA5-967852B114BA}" srcOrd="0" destOrd="0" presId="urn:microsoft.com/office/officeart/2008/layout/LinedList"/>
    <dgm:cxn modelId="{02DB8934-EEB8-41E6-B2EE-8B70A402235A}" type="presParOf" srcId="{A4CB4C0F-BDEF-4AAA-9A34-6E8D4DBFBDB4}" destId="{78596D38-A921-4C1C-956C-069C9FF67536}" srcOrd="1" destOrd="0" presId="urn:microsoft.com/office/officeart/2008/layout/LinedList"/>
    <dgm:cxn modelId="{176BE239-30A7-4CBD-90B8-04F63C20A8B9}" type="presParOf" srcId="{A4CB4C0F-BDEF-4AAA-9A34-6E8D4DBFBDB4}" destId="{C54DA721-0EE5-421F-9359-D53889EBF310}" srcOrd="2" destOrd="0" presId="urn:microsoft.com/office/officeart/2008/layout/LinedList"/>
    <dgm:cxn modelId="{84A4CA82-08F7-4618-AA9F-E123C81EB3BC}" type="presParOf" srcId="{ADD728A8-A39D-4338-9058-E0E15A9EB428}" destId="{2051AAFF-6CBC-4BBA-9524-BE33D3BC6203}" srcOrd="2" destOrd="0" presId="urn:microsoft.com/office/officeart/2008/layout/LinedList"/>
    <dgm:cxn modelId="{3A686CD0-FFC6-48B8-BDD0-649A20777F35}" type="presParOf" srcId="{ADD728A8-A39D-4338-9058-E0E15A9EB428}" destId="{069896CD-FC6F-4750-88BD-0444DFA3034B}" srcOrd="3" destOrd="0" presId="urn:microsoft.com/office/officeart/2008/layout/LinedList"/>
    <dgm:cxn modelId="{9D14EAE3-9FCB-4CB0-B236-2C500A187F64}" type="presParOf" srcId="{ADD728A8-A39D-4338-9058-E0E15A9EB428}" destId="{F4193E80-A9A2-4EBB-A2EA-49A721A2B4C4}" srcOrd="4" destOrd="0" presId="urn:microsoft.com/office/officeart/2008/layout/LinedList"/>
    <dgm:cxn modelId="{EE3153D2-B6B4-4CE3-A5CD-3E3DFE10391D}" type="presParOf" srcId="{F4193E80-A9A2-4EBB-A2EA-49A721A2B4C4}" destId="{8BCBB8CD-DF03-4768-82D7-EB460F5B99ED}" srcOrd="0" destOrd="0" presId="urn:microsoft.com/office/officeart/2008/layout/LinedList"/>
    <dgm:cxn modelId="{357E0ABC-668F-424A-B2EC-ECC4CDD7597F}" type="presParOf" srcId="{F4193E80-A9A2-4EBB-A2EA-49A721A2B4C4}" destId="{FE5B6B38-79DF-43CC-9446-E8E0443B75D6}" srcOrd="1" destOrd="0" presId="urn:microsoft.com/office/officeart/2008/layout/LinedList"/>
    <dgm:cxn modelId="{59FCAD37-A53D-4D75-92D1-9ACE1CD3BA78}" type="presParOf" srcId="{F4193E80-A9A2-4EBB-A2EA-49A721A2B4C4}" destId="{0DF562D0-C37B-4145-AD20-ED2E522B3A65}" srcOrd="2" destOrd="0" presId="urn:microsoft.com/office/officeart/2008/layout/LinedList"/>
    <dgm:cxn modelId="{DA92310E-1FB1-4B35-A3B0-7504D5A37BD9}" type="presParOf" srcId="{ADD728A8-A39D-4338-9058-E0E15A9EB428}" destId="{876270DA-2FDB-409E-AFBC-0C94EE583B85}" srcOrd="5" destOrd="0" presId="urn:microsoft.com/office/officeart/2008/layout/LinedList"/>
    <dgm:cxn modelId="{965BAF57-FDC6-4469-8816-FD12A09D2019}" type="presParOf" srcId="{ADD728A8-A39D-4338-9058-E0E15A9EB428}" destId="{08539558-36B1-4C5B-BF73-72BDB5B33CC7}" srcOrd="6" destOrd="0" presId="urn:microsoft.com/office/officeart/2008/layout/LinedList"/>
    <dgm:cxn modelId="{47E251C7-353B-4A8A-8DE4-28D56C240E9D}" type="presParOf" srcId="{ADD728A8-A39D-4338-9058-E0E15A9EB428}" destId="{76C5138B-EAF3-4214-8A67-00188FA7DB9D}" srcOrd="7" destOrd="0" presId="urn:microsoft.com/office/officeart/2008/layout/LinedList"/>
    <dgm:cxn modelId="{C2F7231F-062A-4532-9447-64E4FCC2AB36}" type="presParOf" srcId="{76C5138B-EAF3-4214-8A67-00188FA7DB9D}" destId="{AB2498DA-61A3-45E9-B2CD-E2233A38E4E4}" srcOrd="0" destOrd="0" presId="urn:microsoft.com/office/officeart/2008/layout/LinedList"/>
    <dgm:cxn modelId="{88BFC241-D155-4588-9538-175DEC8DD967}" type="presParOf" srcId="{76C5138B-EAF3-4214-8A67-00188FA7DB9D}" destId="{7584E1AD-1CAB-4DC1-B4C7-14DDA040AB95}" srcOrd="1" destOrd="0" presId="urn:microsoft.com/office/officeart/2008/layout/LinedList"/>
    <dgm:cxn modelId="{DA0EB6E8-677A-4691-B0B4-43E2E5ECA83A}" type="presParOf" srcId="{76C5138B-EAF3-4214-8A67-00188FA7DB9D}" destId="{A8C9A345-10F3-4DFB-A1B9-45F47FB6E722}" srcOrd="2" destOrd="0" presId="urn:microsoft.com/office/officeart/2008/layout/LinedList"/>
    <dgm:cxn modelId="{471A3664-277A-4107-9A7F-2AAE545E7B70}" type="presParOf" srcId="{ADD728A8-A39D-4338-9058-E0E15A9EB428}" destId="{CB768387-745F-48A6-BF94-320986F2E3E1}" srcOrd="8" destOrd="0" presId="urn:microsoft.com/office/officeart/2008/layout/LinedList"/>
    <dgm:cxn modelId="{28EF5176-81DE-4F16-AFB0-0D74ED3B05DB}" type="presParOf" srcId="{ADD728A8-A39D-4338-9058-E0E15A9EB428}" destId="{91258E7E-B626-4A17-8029-215B7A3C1A5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09117B-8E0F-43C8-852F-638890100216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BA1B897-C7E7-4F2E-AA7F-77372A078339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C00000"/>
              </a:solidFill>
            </a:rPr>
            <a:t>ПОЗВОЛЯЕТ        </a:t>
          </a:r>
          <a:r>
            <a:rPr lang="ru-RU" sz="2500" dirty="0" smtClean="0">
              <a:solidFill>
                <a:srgbClr val="002060"/>
              </a:solidFill>
            </a:rPr>
            <a:t>судить</a:t>
          </a:r>
          <a:endParaRPr lang="ru-RU" sz="2500" dirty="0">
            <a:solidFill>
              <a:srgbClr val="002060"/>
            </a:solidFill>
          </a:endParaRPr>
        </a:p>
      </dgm:t>
    </dgm:pt>
    <dgm:pt modelId="{725EA80F-8460-4929-86A9-0360750702AC}" type="parTrans" cxnId="{F8AAC804-81F7-4CAF-8854-8D63D5F524CF}">
      <dgm:prSet/>
      <dgm:spPr/>
      <dgm:t>
        <a:bodyPr/>
        <a:lstStyle/>
        <a:p>
          <a:endParaRPr lang="ru-RU" sz="2500"/>
        </a:p>
      </dgm:t>
    </dgm:pt>
    <dgm:pt modelId="{293D73FF-3863-4D89-81BB-DDF53B6528EC}" type="sibTrans" cxnId="{F8AAC804-81F7-4CAF-8854-8D63D5F524CF}">
      <dgm:prSet/>
      <dgm:spPr/>
      <dgm:t>
        <a:bodyPr/>
        <a:lstStyle/>
        <a:p>
          <a:endParaRPr lang="ru-RU" sz="2500"/>
        </a:p>
      </dgm:t>
    </dgm:pt>
    <dgm:pt modelId="{8C3496F3-F621-47ED-B3C5-B77A7E53D362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 качестве образования (мере достижения требований нормативных документов)</a:t>
          </a:r>
          <a:endParaRPr lang="ru-RU" sz="2500" dirty="0">
            <a:solidFill>
              <a:srgbClr val="0070C0"/>
            </a:solidFill>
          </a:endParaRPr>
        </a:p>
      </dgm:t>
    </dgm:pt>
    <dgm:pt modelId="{51B1E2B7-E5A2-4DBE-BD60-79C396A71FA0}" type="parTrans" cxnId="{6B7629EB-3CB0-44D1-B3D4-0476E132FC08}">
      <dgm:prSet/>
      <dgm:spPr/>
      <dgm:t>
        <a:bodyPr/>
        <a:lstStyle/>
        <a:p>
          <a:endParaRPr lang="ru-RU" sz="2500"/>
        </a:p>
      </dgm:t>
    </dgm:pt>
    <dgm:pt modelId="{46B8808D-EC8E-4BD2-B316-FF2EE1F75105}" type="sibTrans" cxnId="{6B7629EB-3CB0-44D1-B3D4-0476E132FC08}">
      <dgm:prSet/>
      <dgm:spPr/>
      <dgm:t>
        <a:bodyPr/>
        <a:lstStyle/>
        <a:p>
          <a:endParaRPr lang="ru-RU" sz="2500"/>
        </a:p>
      </dgm:t>
    </dgm:pt>
    <dgm:pt modelId="{63D15E71-F12C-4A53-90B3-E28005AE513D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 существующих проблемах педагогической практики как зонах её развития</a:t>
          </a:r>
          <a:endParaRPr lang="ru-RU" sz="2500" dirty="0">
            <a:solidFill>
              <a:srgbClr val="0070C0"/>
            </a:solidFill>
          </a:endParaRPr>
        </a:p>
      </dgm:t>
    </dgm:pt>
    <dgm:pt modelId="{31311E8C-A656-468B-9991-9C2088F0F148}" type="parTrans" cxnId="{17F135CA-F579-4293-9B07-8FAFDD429B9F}">
      <dgm:prSet/>
      <dgm:spPr/>
      <dgm:t>
        <a:bodyPr/>
        <a:lstStyle/>
        <a:p>
          <a:endParaRPr lang="ru-RU" sz="2500"/>
        </a:p>
      </dgm:t>
    </dgm:pt>
    <dgm:pt modelId="{2340FD9D-BED9-4157-A9A0-9F36FF1C2D4C}" type="sibTrans" cxnId="{17F135CA-F579-4293-9B07-8FAFDD429B9F}">
      <dgm:prSet/>
      <dgm:spPr/>
      <dgm:t>
        <a:bodyPr/>
        <a:lstStyle/>
        <a:p>
          <a:endParaRPr lang="ru-RU" sz="2500"/>
        </a:p>
      </dgm:t>
    </dgm:pt>
    <dgm:pt modelId="{D8CC8BFD-3F24-4C9D-8F56-324F2BBD68DB}">
      <dgm:prSet phldrT="[Текст]" custT="1"/>
      <dgm:spPr/>
      <dgm:t>
        <a:bodyPr/>
        <a:lstStyle/>
        <a:p>
          <a:r>
            <a:rPr lang="ru-RU" sz="2500" dirty="0" smtClean="0">
              <a:solidFill>
                <a:srgbClr val="0070C0"/>
              </a:solidFill>
            </a:rPr>
            <a:t>об индивидуальных достижениях обучающихся (уровне их компетентности)</a:t>
          </a:r>
          <a:endParaRPr lang="ru-RU" sz="2500" dirty="0">
            <a:solidFill>
              <a:srgbClr val="0070C0"/>
            </a:solidFill>
          </a:endParaRPr>
        </a:p>
      </dgm:t>
    </dgm:pt>
    <dgm:pt modelId="{3DC4280B-BC09-4788-AEFF-AEEF81EF1C9C}" type="parTrans" cxnId="{5D1A63AE-E137-4CF8-8FD8-298BBACC23DC}">
      <dgm:prSet/>
      <dgm:spPr/>
      <dgm:t>
        <a:bodyPr/>
        <a:lstStyle/>
        <a:p>
          <a:endParaRPr lang="ru-RU" sz="2500"/>
        </a:p>
      </dgm:t>
    </dgm:pt>
    <dgm:pt modelId="{7B43C512-AD0F-4760-B0E3-C96CEBA5B92F}" type="sibTrans" cxnId="{5D1A63AE-E137-4CF8-8FD8-298BBACC23DC}">
      <dgm:prSet/>
      <dgm:spPr/>
      <dgm:t>
        <a:bodyPr/>
        <a:lstStyle/>
        <a:p>
          <a:endParaRPr lang="ru-RU" sz="2500"/>
        </a:p>
      </dgm:t>
    </dgm:pt>
    <dgm:pt modelId="{76F50B08-8E64-49D8-B65E-D2B3B188160B}" type="pres">
      <dgm:prSet presAssocID="{3509117B-8E0F-43C8-852F-63889010021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C7A491-D931-44D2-A8F6-D4762A3FBAF9}" type="pres">
      <dgm:prSet presAssocID="{CBA1B897-C7E7-4F2E-AA7F-77372A078339}" presName="thickLine" presStyleLbl="alignNode1" presStyleIdx="0" presStyleCnt="1"/>
      <dgm:spPr/>
    </dgm:pt>
    <dgm:pt modelId="{20D9BE0C-13E3-47E8-A027-1015EA8DE6CE}" type="pres">
      <dgm:prSet presAssocID="{CBA1B897-C7E7-4F2E-AA7F-77372A078339}" presName="horz1" presStyleCnt="0"/>
      <dgm:spPr/>
    </dgm:pt>
    <dgm:pt modelId="{CC7299DD-7421-4BC6-AD1D-4ABE240923A1}" type="pres">
      <dgm:prSet presAssocID="{CBA1B897-C7E7-4F2E-AA7F-77372A078339}" presName="tx1" presStyleLbl="revTx" presStyleIdx="0" presStyleCnt="4" custScaleX="324722" custLinFactNeighborX="-932" custLinFactNeighborY="-418"/>
      <dgm:spPr/>
      <dgm:t>
        <a:bodyPr/>
        <a:lstStyle/>
        <a:p>
          <a:endParaRPr lang="ru-RU"/>
        </a:p>
      </dgm:t>
    </dgm:pt>
    <dgm:pt modelId="{ADD728A8-A39D-4338-9058-E0E15A9EB428}" type="pres">
      <dgm:prSet presAssocID="{CBA1B897-C7E7-4F2E-AA7F-77372A078339}" presName="vert1" presStyleCnt="0"/>
      <dgm:spPr/>
    </dgm:pt>
    <dgm:pt modelId="{69E87AC0-3989-4BB4-94EB-53BEB2D85C47}" type="pres">
      <dgm:prSet presAssocID="{8C3496F3-F621-47ED-B3C5-B77A7E53D362}" presName="vertSpace2a" presStyleCnt="0"/>
      <dgm:spPr/>
    </dgm:pt>
    <dgm:pt modelId="{A4CB4C0F-BDEF-4AAA-9A34-6E8D4DBFBDB4}" type="pres">
      <dgm:prSet presAssocID="{8C3496F3-F621-47ED-B3C5-B77A7E53D362}" presName="horz2" presStyleCnt="0"/>
      <dgm:spPr/>
    </dgm:pt>
    <dgm:pt modelId="{2AE00B37-7F35-4CF4-9DA5-967852B114BA}" type="pres">
      <dgm:prSet presAssocID="{8C3496F3-F621-47ED-B3C5-B77A7E53D362}" presName="horzSpace2" presStyleCnt="0"/>
      <dgm:spPr/>
    </dgm:pt>
    <dgm:pt modelId="{78596D38-A921-4C1C-956C-069C9FF67536}" type="pres">
      <dgm:prSet presAssocID="{8C3496F3-F621-47ED-B3C5-B77A7E53D362}" presName="tx2" presStyleLbl="revTx" presStyleIdx="1" presStyleCnt="4"/>
      <dgm:spPr/>
      <dgm:t>
        <a:bodyPr/>
        <a:lstStyle/>
        <a:p>
          <a:endParaRPr lang="ru-RU"/>
        </a:p>
      </dgm:t>
    </dgm:pt>
    <dgm:pt modelId="{C54DA721-0EE5-421F-9359-D53889EBF310}" type="pres">
      <dgm:prSet presAssocID="{8C3496F3-F621-47ED-B3C5-B77A7E53D362}" presName="vert2" presStyleCnt="0"/>
      <dgm:spPr/>
    </dgm:pt>
    <dgm:pt modelId="{2051AAFF-6CBC-4BBA-9524-BE33D3BC6203}" type="pres">
      <dgm:prSet presAssocID="{8C3496F3-F621-47ED-B3C5-B77A7E53D362}" presName="thinLine2b" presStyleLbl="callout" presStyleIdx="0" presStyleCnt="3"/>
      <dgm:spPr/>
    </dgm:pt>
    <dgm:pt modelId="{069896CD-FC6F-4750-88BD-0444DFA3034B}" type="pres">
      <dgm:prSet presAssocID="{8C3496F3-F621-47ED-B3C5-B77A7E53D362}" presName="vertSpace2b" presStyleCnt="0"/>
      <dgm:spPr/>
    </dgm:pt>
    <dgm:pt modelId="{F4193E80-A9A2-4EBB-A2EA-49A721A2B4C4}" type="pres">
      <dgm:prSet presAssocID="{D8CC8BFD-3F24-4C9D-8F56-324F2BBD68DB}" presName="horz2" presStyleCnt="0"/>
      <dgm:spPr/>
    </dgm:pt>
    <dgm:pt modelId="{8BCBB8CD-DF03-4768-82D7-EB460F5B99ED}" type="pres">
      <dgm:prSet presAssocID="{D8CC8BFD-3F24-4C9D-8F56-324F2BBD68DB}" presName="horzSpace2" presStyleCnt="0"/>
      <dgm:spPr/>
    </dgm:pt>
    <dgm:pt modelId="{FE5B6B38-79DF-43CC-9446-E8E0443B75D6}" type="pres">
      <dgm:prSet presAssocID="{D8CC8BFD-3F24-4C9D-8F56-324F2BBD68DB}" presName="tx2" presStyleLbl="revTx" presStyleIdx="2" presStyleCnt="4"/>
      <dgm:spPr/>
      <dgm:t>
        <a:bodyPr/>
        <a:lstStyle/>
        <a:p>
          <a:endParaRPr lang="ru-RU"/>
        </a:p>
      </dgm:t>
    </dgm:pt>
    <dgm:pt modelId="{0DF562D0-C37B-4145-AD20-ED2E522B3A65}" type="pres">
      <dgm:prSet presAssocID="{D8CC8BFD-3F24-4C9D-8F56-324F2BBD68DB}" presName="vert2" presStyleCnt="0"/>
      <dgm:spPr/>
    </dgm:pt>
    <dgm:pt modelId="{876270DA-2FDB-409E-AFBC-0C94EE583B85}" type="pres">
      <dgm:prSet presAssocID="{D8CC8BFD-3F24-4C9D-8F56-324F2BBD68DB}" presName="thinLine2b" presStyleLbl="callout" presStyleIdx="1" presStyleCnt="3"/>
      <dgm:spPr/>
    </dgm:pt>
    <dgm:pt modelId="{08539558-36B1-4C5B-BF73-72BDB5B33CC7}" type="pres">
      <dgm:prSet presAssocID="{D8CC8BFD-3F24-4C9D-8F56-324F2BBD68DB}" presName="vertSpace2b" presStyleCnt="0"/>
      <dgm:spPr/>
    </dgm:pt>
    <dgm:pt modelId="{76C5138B-EAF3-4214-8A67-00188FA7DB9D}" type="pres">
      <dgm:prSet presAssocID="{63D15E71-F12C-4A53-90B3-E28005AE513D}" presName="horz2" presStyleCnt="0"/>
      <dgm:spPr/>
    </dgm:pt>
    <dgm:pt modelId="{AB2498DA-61A3-45E9-B2CD-E2233A38E4E4}" type="pres">
      <dgm:prSet presAssocID="{63D15E71-F12C-4A53-90B3-E28005AE513D}" presName="horzSpace2" presStyleCnt="0"/>
      <dgm:spPr/>
    </dgm:pt>
    <dgm:pt modelId="{7584E1AD-1CAB-4DC1-B4C7-14DDA040AB95}" type="pres">
      <dgm:prSet presAssocID="{63D15E71-F12C-4A53-90B3-E28005AE513D}" presName="tx2" presStyleLbl="revTx" presStyleIdx="3" presStyleCnt="4"/>
      <dgm:spPr/>
      <dgm:t>
        <a:bodyPr/>
        <a:lstStyle/>
        <a:p>
          <a:endParaRPr lang="ru-RU"/>
        </a:p>
      </dgm:t>
    </dgm:pt>
    <dgm:pt modelId="{A8C9A345-10F3-4DFB-A1B9-45F47FB6E722}" type="pres">
      <dgm:prSet presAssocID="{63D15E71-F12C-4A53-90B3-E28005AE513D}" presName="vert2" presStyleCnt="0"/>
      <dgm:spPr/>
    </dgm:pt>
    <dgm:pt modelId="{CB768387-745F-48A6-BF94-320986F2E3E1}" type="pres">
      <dgm:prSet presAssocID="{63D15E71-F12C-4A53-90B3-E28005AE513D}" presName="thinLine2b" presStyleLbl="callout" presStyleIdx="2" presStyleCnt="3"/>
      <dgm:spPr/>
    </dgm:pt>
    <dgm:pt modelId="{91258E7E-B626-4A17-8029-215B7A3C1A57}" type="pres">
      <dgm:prSet presAssocID="{63D15E71-F12C-4A53-90B3-E28005AE513D}" presName="vertSpace2b" presStyleCnt="0"/>
      <dgm:spPr/>
    </dgm:pt>
  </dgm:ptLst>
  <dgm:cxnLst>
    <dgm:cxn modelId="{DDCF9A08-AAC5-4EBE-A54F-CC7D6307AA63}" type="presOf" srcId="{63D15E71-F12C-4A53-90B3-E28005AE513D}" destId="{7584E1AD-1CAB-4DC1-B4C7-14DDA040AB95}" srcOrd="0" destOrd="0" presId="urn:microsoft.com/office/officeart/2008/layout/LinedList"/>
    <dgm:cxn modelId="{17F135CA-F579-4293-9B07-8FAFDD429B9F}" srcId="{CBA1B897-C7E7-4F2E-AA7F-77372A078339}" destId="{63D15E71-F12C-4A53-90B3-E28005AE513D}" srcOrd="2" destOrd="0" parTransId="{31311E8C-A656-468B-9991-9C2088F0F148}" sibTransId="{2340FD9D-BED9-4157-A9A0-9F36FF1C2D4C}"/>
    <dgm:cxn modelId="{DE1F8329-EDD2-4A06-B5DD-2A5C3038067B}" type="presOf" srcId="{D8CC8BFD-3F24-4C9D-8F56-324F2BBD68DB}" destId="{FE5B6B38-79DF-43CC-9446-E8E0443B75D6}" srcOrd="0" destOrd="0" presId="urn:microsoft.com/office/officeart/2008/layout/LinedList"/>
    <dgm:cxn modelId="{F8AAC804-81F7-4CAF-8854-8D63D5F524CF}" srcId="{3509117B-8E0F-43C8-852F-638890100216}" destId="{CBA1B897-C7E7-4F2E-AA7F-77372A078339}" srcOrd="0" destOrd="0" parTransId="{725EA80F-8460-4929-86A9-0360750702AC}" sibTransId="{293D73FF-3863-4D89-81BB-DDF53B6528EC}"/>
    <dgm:cxn modelId="{5D1A63AE-E137-4CF8-8FD8-298BBACC23DC}" srcId="{CBA1B897-C7E7-4F2E-AA7F-77372A078339}" destId="{D8CC8BFD-3F24-4C9D-8F56-324F2BBD68DB}" srcOrd="1" destOrd="0" parTransId="{3DC4280B-BC09-4788-AEFF-AEEF81EF1C9C}" sibTransId="{7B43C512-AD0F-4760-B0E3-C96CEBA5B92F}"/>
    <dgm:cxn modelId="{DA8BB0BF-45F3-4EE5-9126-065242C3BC7A}" type="presOf" srcId="{CBA1B897-C7E7-4F2E-AA7F-77372A078339}" destId="{CC7299DD-7421-4BC6-AD1D-4ABE240923A1}" srcOrd="0" destOrd="0" presId="urn:microsoft.com/office/officeart/2008/layout/LinedList"/>
    <dgm:cxn modelId="{6B7629EB-3CB0-44D1-B3D4-0476E132FC08}" srcId="{CBA1B897-C7E7-4F2E-AA7F-77372A078339}" destId="{8C3496F3-F621-47ED-B3C5-B77A7E53D362}" srcOrd="0" destOrd="0" parTransId="{51B1E2B7-E5A2-4DBE-BD60-79C396A71FA0}" sibTransId="{46B8808D-EC8E-4BD2-B316-FF2EE1F75105}"/>
    <dgm:cxn modelId="{DF1D6813-A87E-4430-9072-1EDCB815F091}" type="presOf" srcId="{3509117B-8E0F-43C8-852F-638890100216}" destId="{76F50B08-8E64-49D8-B65E-D2B3B188160B}" srcOrd="0" destOrd="0" presId="urn:microsoft.com/office/officeart/2008/layout/LinedList"/>
    <dgm:cxn modelId="{4CB7C662-A35E-42C0-BCF6-BA86D60C96E8}" type="presOf" srcId="{8C3496F3-F621-47ED-B3C5-B77A7E53D362}" destId="{78596D38-A921-4C1C-956C-069C9FF67536}" srcOrd="0" destOrd="0" presId="urn:microsoft.com/office/officeart/2008/layout/LinedList"/>
    <dgm:cxn modelId="{3C9D816F-0B74-4074-BECC-ACBE9AED544C}" type="presParOf" srcId="{76F50B08-8E64-49D8-B65E-D2B3B188160B}" destId="{B8C7A491-D931-44D2-A8F6-D4762A3FBAF9}" srcOrd="0" destOrd="0" presId="urn:microsoft.com/office/officeart/2008/layout/LinedList"/>
    <dgm:cxn modelId="{14608C33-B73B-4C0B-84E3-886DFAE9BAA1}" type="presParOf" srcId="{76F50B08-8E64-49D8-B65E-D2B3B188160B}" destId="{20D9BE0C-13E3-47E8-A027-1015EA8DE6CE}" srcOrd="1" destOrd="0" presId="urn:microsoft.com/office/officeart/2008/layout/LinedList"/>
    <dgm:cxn modelId="{8D73DBF3-AD16-4877-8BD1-45AA546B8BF5}" type="presParOf" srcId="{20D9BE0C-13E3-47E8-A027-1015EA8DE6CE}" destId="{CC7299DD-7421-4BC6-AD1D-4ABE240923A1}" srcOrd="0" destOrd="0" presId="urn:microsoft.com/office/officeart/2008/layout/LinedList"/>
    <dgm:cxn modelId="{B44C9F2D-0EE7-4499-85F8-AE88C431281B}" type="presParOf" srcId="{20D9BE0C-13E3-47E8-A027-1015EA8DE6CE}" destId="{ADD728A8-A39D-4338-9058-E0E15A9EB428}" srcOrd="1" destOrd="0" presId="urn:microsoft.com/office/officeart/2008/layout/LinedList"/>
    <dgm:cxn modelId="{56A1D5DE-0470-4FC4-BCEF-EF8B82FCE14F}" type="presParOf" srcId="{ADD728A8-A39D-4338-9058-E0E15A9EB428}" destId="{69E87AC0-3989-4BB4-94EB-53BEB2D85C47}" srcOrd="0" destOrd="0" presId="urn:microsoft.com/office/officeart/2008/layout/LinedList"/>
    <dgm:cxn modelId="{5B6C0EF2-23BA-442E-8D57-CA092DAC425A}" type="presParOf" srcId="{ADD728A8-A39D-4338-9058-E0E15A9EB428}" destId="{A4CB4C0F-BDEF-4AAA-9A34-6E8D4DBFBDB4}" srcOrd="1" destOrd="0" presId="urn:microsoft.com/office/officeart/2008/layout/LinedList"/>
    <dgm:cxn modelId="{39E9800D-0D44-4326-A344-B12ABCD52BC7}" type="presParOf" srcId="{A4CB4C0F-BDEF-4AAA-9A34-6E8D4DBFBDB4}" destId="{2AE00B37-7F35-4CF4-9DA5-967852B114BA}" srcOrd="0" destOrd="0" presId="urn:microsoft.com/office/officeart/2008/layout/LinedList"/>
    <dgm:cxn modelId="{02DB8934-EEB8-41E6-B2EE-8B70A402235A}" type="presParOf" srcId="{A4CB4C0F-BDEF-4AAA-9A34-6E8D4DBFBDB4}" destId="{78596D38-A921-4C1C-956C-069C9FF67536}" srcOrd="1" destOrd="0" presId="urn:microsoft.com/office/officeart/2008/layout/LinedList"/>
    <dgm:cxn modelId="{176BE239-30A7-4CBD-90B8-04F63C20A8B9}" type="presParOf" srcId="{A4CB4C0F-BDEF-4AAA-9A34-6E8D4DBFBDB4}" destId="{C54DA721-0EE5-421F-9359-D53889EBF310}" srcOrd="2" destOrd="0" presId="urn:microsoft.com/office/officeart/2008/layout/LinedList"/>
    <dgm:cxn modelId="{84A4CA82-08F7-4618-AA9F-E123C81EB3BC}" type="presParOf" srcId="{ADD728A8-A39D-4338-9058-E0E15A9EB428}" destId="{2051AAFF-6CBC-4BBA-9524-BE33D3BC6203}" srcOrd="2" destOrd="0" presId="urn:microsoft.com/office/officeart/2008/layout/LinedList"/>
    <dgm:cxn modelId="{3A686CD0-FFC6-48B8-BDD0-649A20777F35}" type="presParOf" srcId="{ADD728A8-A39D-4338-9058-E0E15A9EB428}" destId="{069896CD-FC6F-4750-88BD-0444DFA3034B}" srcOrd="3" destOrd="0" presId="urn:microsoft.com/office/officeart/2008/layout/LinedList"/>
    <dgm:cxn modelId="{9D14EAE3-9FCB-4CB0-B236-2C500A187F64}" type="presParOf" srcId="{ADD728A8-A39D-4338-9058-E0E15A9EB428}" destId="{F4193E80-A9A2-4EBB-A2EA-49A721A2B4C4}" srcOrd="4" destOrd="0" presId="urn:microsoft.com/office/officeart/2008/layout/LinedList"/>
    <dgm:cxn modelId="{EE3153D2-B6B4-4CE3-A5CD-3E3DFE10391D}" type="presParOf" srcId="{F4193E80-A9A2-4EBB-A2EA-49A721A2B4C4}" destId="{8BCBB8CD-DF03-4768-82D7-EB460F5B99ED}" srcOrd="0" destOrd="0" presId="urn:microsoft.com/office/officeart/2008/layout/LinedList"/>
    <dgm:cxn modelId="{357E0ABC-668F-424A-B2EC-ECC4CDD7597F}" type="presParOf" srcId="{F4193E80-A9A2-4EBB-A2EA-49A721A2B4C4}" destId="{FE5B6B38-79DF-43CC-9446-E8E0443B75D6}" srcOrd="1" destOrd="0" presId="urn:microsoft.com/office/officeart/2008/layout/LinedList"/>
    <dgm:cxn modelId="{59FCAD37-A53D-4D75-92D1-9ACE1CD3BA78}" type="presParOf" srcId="{F4193E80-A9A2-4EBB-A2EA-49A721A2B4C4}" destId="{0DF562D0-C37B-4145-AD20-ED2E522B3A65}" srcOrd="2" destOrd="0" presId="urn:microsoft.com/office/officeart/2008/layout/LinedList"/>
    <dgm:cxn modelId="{DA92310E-1FB1-4B35-A3B0-7504D5A37BD9}" type="presParOf" srcId="{ADD728A8-A39D-4338-9058-E0E15A9EB428}" destId="{876270DA-2FDB-409E-AFBC-0C94EE583B85}" srcOrd="5" destOrd="0" presId="urn:microsoft.com/office/officeart/2008/layout/LinedList"/>
    <dgm:cxn modelId="{965BAF57-FDC6-4469-8816-FD12A09D2019}" type="presParOf" srcId="{ADD728A8-A39D-4338-9058-E0E15A9EB428}" destId="{08539558-36B1-4C5B-BF73-72BDB5B33CC7}" srcOrd="6" destOrd="0" presId="urn:microsoft.com/office/officeart/2008/layout/LinedList"/>
    <dgm:cxn modelId="{47E251C7-353B-4A8A-8DE4-28D56C240E9D}" type="presParOf" srcId="{ADD728A8-A39D-4338-9058-E0E15A9EB428}" destId="{76C5138B-EAF3-4214-8A67-00188FA7DB9D}" srcOrd="7" destOrd="0" presId="urn:microsoft.com/office/officeart/2008/layout/LinedList"/>
    <dgm:cxn modelId="{C2F7231F-062A-4532-9447-64E4FCC2AB36}" type="presParOf" srcId="{76C5138B-EAF3-4214-8A67-00188FA7DB9D}" destId="{AB2498DA-61A3-45E9-B2CD-E2233A38E4E4}" srcOrd="0" destOrd="0" presId="urn:microsoft.com/office/officeart/2008/layout/LinedList"/>
    <dgm:cxn modelId="{88BFC241-D155-4588-9538-175DEC8DD967}" type="presParOf" srcId="{76C5138B-EAF3-4214-8A67-00188FA7DB9D}" destId="{7584E1AD-1CAB-4DC1-B4C7-14DDA040AB95}" srcOrd="1" destOrd="0" presId="urn:microsoft.com/office/officeart/2008/layout/LinedList"/>
    <dgm:cxn modelId="{DA0EB6E8-677A-4691-B0B4-43E2E5ECA83A}" type="presParOf" srcId="{76C5138B-EAF3-4214-8A67-00188FA7DB9D}" destId="{A8C9A345-10F3-4DFB-A1B9-45F47FB6E722}" srcOrd="2" destOrd="0" presId="urn:microsoft.com/office/officeart/2008/layout/LinedList"/>
    <dgm:cxn modelId="{471A3664-277A-4107-9A7F-2AAE545E7B70}" type="presParOf" srcId="{ADD728A8-A39D-4338-9058-E0E15A9EB428}" destId="{CB768387-745F-48A6-BF94-320986F2E3E1}" srcOrd="8" destOrd="0" presId="urn:microsoft.com/office/officeart/2008/layout/LinedList"/>
    <dgm:cxn modelId="{28EF5176-81DE-4F16-AFB0-0D74ED3B05DB}" type="presParOf" srcId="{ADD728A8-A39D-4338-9058-E0E15A9EB428}" destId="{91258E7E-B626-4A17-8029-215B7A3C1A5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EC99EB-9471-4049-A4B5-43699C6C9582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14331C-848C-4552-AC55-E85976AE5B39}">
      <dgm:prSet phldrT="[Текст]" custT="1"/>
      <dgm:spPr/>
      <dgm:t>
        <a:bodyPr/>
        <a:lstStyle/>
        <a:p>
          <a:r>
            <a:rPr lang="ru-RU" sz="1900" dirty="0" smtClean="0">
              <a:solidFill>
                <a:srgbClr val="FF0000"/>
              </a:solidFill>
            </a:rPr>
            <a:t>регион</a:t>
          </a:r>
          <a:endParaRPr lang="ru-RU" sz="1900" dirty="0">
            <a:solidFill>
              <a:srgbClr val="FF0000"/>
            </a:solidFill>
          </a:endParaRPr>
        </a:p>
      </dgm:t>
    </dgm:pt>
    <dgm:pt modelId="{C123CE61-C06E-4B47-BDD4-E2E495AF33C7}" type="parTrans" cxnId="{AFA63B01-1E29-4419-A1C9-BF3D7B53983F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8F81FE7C-2511-4064-915F-79985B8C4DFC}" type="sibTrans" cxnId="{AFA63B01-1E29-4419-A1C9-BF3D7B53983F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D8E0B5D2-5E4F-4F6E-A252-EB7B7D6F8495}">
      <dgm:prSet phldrT="[Текст]" custT="1"/>
      <dgm:spPr/>
      <dgm:t>
        <a:bodyPr/>
        <a:lstStyle/>
        <a:p>
          <a:r>
            <a:rPr lang="ru-RU" sz="1900" dirty="0" err="1" smtClean="0">
              <a:solidFill>
                <a:srgbClr val="FF0000"/>
              </a:solidFill>
            </a:rPr>
            <a:t>муници-палитет</a:t>
          </a:r>
          <a:endParaRPr lang="ru-RU" sz="1900" dirty="0">
            <a:solidFill>
              <a:srgbClr val="FF0000"/>
            </a:solidFill>
          </a:endParaRPr>
        </a:p>
      </dgm:t>
    </dgm:pt>
    <dgm:pt modelId="{0AC9C371-4913-46E5-A467-E6000134AD79}" type="parTrans" cxnId="{4AECD66C-31F0-422B-9EC0-7F7B404FCEF7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1870F74B-8FC7-499A-9B1C-B66FE7D19738}" type="sibTrans" cxnId="{4AECD66C-31F0-422B-9EC0-7F7B404FCEF7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9EF70FC2-4195-47EB-8E46-79F406B85346}">
      <dgm:prSet phldrT="[Текст]" custT="1"/>
      <dgm:spPr/>
      <dgm:t>
        <a:bodyPr/>
        <a:lstStyle/>
        <a:p>
          <a:r>
            <a:rPr lang="ru-RU" sz="1900" dirty="0" smtClean="0">
              <a:solidFill>
                <a:srgbClr val="FF0000"/>
              </a:solidFill>
            </a:rPr>
            <a:t>школа</a:t>
          </a:r>
          <a:endParaRPr lang="ru-RU" sz="1900" dirty="0">
            <a:solidFill>
              <a:srgbClr val="FF0000"/>
            </a:solidFill>
          </a:endParaRPr>
        </a:p>
      </dgm:t>
    </dgm:pt>
    <dgm:pt modelId="{5C6897E5-C49F-414F-BA93-69E8A8BEFA5C}" type="parTrans" cxnId="{A687C048-509D-449D-9939-0C7A4C0CC4E7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A95F7EBC-AB54-4597-9D14-7A4C046CA75A}" type="sibTrans" cxnId="{A687C048-509D-449D-9939-0C7A4C0CC4E7}">
      <dgm:prSet/>
      <dgm:spPr/>
      <dgm:t>
        <a:bodyPr/>
        <a:lstStyle/>
        <a:p>
          <a:endParaRPr lang="ru-RU" sz="1900">
            <a:solidFill>
              <a:srgbClr val="FF0000"/>
            </a:solidFill>
          </a:endParaRPr>
        </a:p>
      </dgm:t>
    </dgm:pt>
    <dgm:pt modelId="{277C7B51-EC9D-4963-95D9-B3B46352AD06}" type="pres">
      <dgm:prSet presAssocID="{57EC99EB-9471-4049-A4B5-43699C6C958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7141845-350E-4C22-80BD-D03604567808}" type="pres">
      <dgm:prSet presAssocID="{A714331C-848C-4552-AC55-E85976AE5B39}" presName="Accent1" presStyleCnt="0"/>
      <dgm:spPr/>
    </dgm:pt>
    <dgm:pt modelId="{246423AE-2D5E-42F8-A256-3D499B8916E4}" type="pres">
      <dgm:prSet presAssocID="{A714331C-848C-4552-AC55-E85976AE5B39}" presName="Accent" presStyleLbl="node1" presStyleIdx="0" presStyleCnt="3"/>
      <dgm:spPr/>
    </dgm:pt>
    <dgm:pt modelId="{FCEC37F7-BBD9-4580-AF49-BD3D1F6666B7}" type="pres">
      <dgm:prSet presAssocID="{A714331C-848C-4552-AC55-E85976AE5B3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78158-8658-455D-8216-E4BA4D02B9E7}" type="pres">
      <dgm:prSet presAssocID="{D8E0B5D2-5E4F-4F6E-A252-EB7B7D6F8495}" presName="Accent2" presStyleCnt="0"/>
      <dgm:spPr/>
    </dgm:pt>
    <dgm:pt modelId="{E1AD177E-12C5-43A8-AC59-A2C0014727D4}" type="pres">
      <dgm:prSet presAssocID="{D8E0B5D2-5E4F-4F6E-A252-EB7B7D6F8495}" presName="Accent" presStyleLbl="node1" presStyleIdx="1" presStyleCnt="3"/>
      <dgm:spPr/>
    </dgm:pt>
    <dgm:pt modelId="{F9523486-35FF-4036-9AED-7ABEBE624549}" type="pres">
      <dgm:prSet presAssocID="{D8E0B5D2-5E4F-4F6E-A252-EB7B7D6F849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E3623-1B57-4753-8A37-D6A3AA2E4135}" type="pres">
      <dgm:prSet presAssocID="{9EF70FC2-4195-47EB-8E46-79F406B85346}" presName="Accent3" presStyleCnt="0"/>
      <dgm:spPr/>
    </dgm:pt>
    <dgm:pt modelId="{C969C048-EF4A-44D6-B1A6-43AB40FE78E7}" type="pres">
      <dgm:prSet presAssocID="{9EF70FC2-4195-47EB-8E46-79F406B85346}" presName="Accent" presStyleLbl="node1" presStyleIdx="2" presStyleCnt="3"/>
      <dgm:spPr/>
    </dgm:pt>
    <dgm:pt modelId="{D9ED1276-D47A-42D6-9C94-2EBB92AF5EB6}" type="pres">
      <dgm:prSet presAssocID="{9EF70FC2-4195-47EB-8E46-79F406B8534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E35499-2FAC-4DF6-BD7D-B39F5D8E0DDD}" type="presOf" srcId="{9EF70FC2-4195-47EB-8E46-79F406B85346}" destId="{D9ED1276-D47A-42D6-9C94-2EBB92AF5EB6}" srcOrd="0" destOrd="0" presId="urn:microsoft.com/office/officeart/2009/layout/CircleArrowProcess"/>
    <dgm:cxn modelId="{A687C048-509D-449D-9939-0C7A4C0CC4E7}" srcId="{57EC99EB-9471-4049-A4B5-43699C6C9582}" destId="{9EF70FC2-4195-47EB-8E46-79F406B85346}" srcOrd="2" destOrd="0" parTransId="{5C6897E5-C49F-414F-BA93-69E8A8BEFA5C}" sibTransId="{A95F7EBC-AB54-4597-9D14-7A4C046CA75A}"/>
    <dgm:cxn modelId="{4AECD66C-31F0-422B-9EC0-7F7B404FCEF7}" srcId="{57EC99EB-9471-4049-A4B5-43699C6C9582}" destId="{D8E0B5D2-5E4F-4F6E-A252-EB7B7D6F8495}" srcOrd="1" destOrd="0" parTransId="{0AC9C371-4913-46E5-A467-E6000134AD79}" sibTransId="{1870F74B-8FC7-499A-9B1C-B66FE7D19738}"/>
    <dgm:cxn modelId="{9191500C-BD7F-4BD8-A61F-30A2BB9BC9BD}" type="presOf" srcId="{57EC99EB-9471-4049-A4B5-43699C6C9582}" destId="{277C7B51-EC9D-4963-95D9-B3B46352AD06}" srcOrd="0" destOrd="0" presId="urn:microsoft.com/office/officeart/2009/layout/CircleArrowProcess"/>
    <dgm:cxn modelId="{AFA63B01-1E29-4419-A1C9-BF3D7B53983F}" srcId="{57EC99EB-9471-4049-A4B5-43699C6C9582}" destId="{A714331C-848C-4552-AC55-E85976AE5B39}" srcOrd="0" destOrd="0" parTransId="{C123CE61-C06E-4B47-BDD4-E2E495AF33C7}" sibTransId="{8F81FE7C-2511-4064-915F-79985B8C4DFC}"/>
    <dgm:cxn modelId="{C172C371-4E3F-44CA-92E3-F66906E2884A}" type="presOf" srcId="{A714331C-848C-4552-AC55-E85976AE5B39}" destId="{FCEC37F7-BBD9-4580-AF49-BD3D1F6666B7}" srcOrd="0" destOrd="0" presId="urn:microsoft.com/office/officeart/2009/layout/CircleArrowProcess"/>
    <dgm:cxn modelId="{D01A0621-7907-4E77-A4B8-09D0D4DD4DFA}" type="presOf" srcId="{D8E0B5D2-5E4F-4F6E-A252-EB7B7D6F8495}" destId="{F9523486-35FF-4036-9AED-7ABEBE624549}" srcOrd="0" destOrd="0" presId="urn:microsoft.com/office/officeart/2009/layout/CircleArrowProcess"/>
    <dgm:cxn modelId="{C268D1B4-4771-470F-8B09-E9A113E44062}" type="presParOf" srcId="{277C7B51-EC9D-4963-95D9-B3B46352AD06}" destId="{67141845-350E-4C22-80BD-D03604567808}" srcOrd="0" destOrd="0" presId="urn:microsoft.com/office/officeart/2009/layout/CircleArrowProcess"/>
    <dgm:cxn modelId="{B6396B5F-7E5A-41FE-8FFE-07F4EF609A69}" type="presParOf" srcId="{67141845-350E-4C22-80BD-D03604567808}" destId="{246423AE-2D5E-42F8-A256-3D499B8916E4}" srcOrd="0" destOrd="0" presId="urn:microsoft.com/office/officeart/2009/layout/CircleArrowProcess"/>
    <dgm:cxn modelId="{5A964E89-3F56-424A-B307-A9D7911B1B1E}" type="presParOf" srcId="{277C7B51-EC9D-4963-95D9-B3B46352AD06}" destId="{FCEC37F7-BBD9-4580-AF49-BD3D1F6666B7}" srcOrd="1" destOrd="0" presId="urn:microsoft.com/office/officeart/2009/layout/CircleArrowProcess"/>
    <dgm:cxn modelId="{B2BD7F26-FECA-4E87-A179-3E8913C88CD6}" type="presParOf" srcId="{277C7B51-EC9D-4963-95D9-B3B46352AD06}" destId="{A4C78158-8658-455D-8216-E4BA4D02B9E7}" srcOrd="2" destOrd="0" presId="urn:microsoft.com/office/officeart/2009/layout/CircleArrowProcess"/>
    <dgm:cxn modelId="{1B1889F2-C88C-4889-9B51-418A42B354CA}" type="presParOf" srcId="{A4C78158-8658-455D-8216-E4BA4D02B9E7}" destId="{E1AD177E-12C5-43A8-AC59-A2C0014727D4}" srcOrd="0" destOrd="0" presId="urn:microsoft.com/office/officeart/2009/layout/CircleArrowProcess"/>
    <dgm:cxn modelId="{9D97F8C3-753D-4CE0-A897-C2443E126457}" type="presParOf" srcId="{277C7B51-EC9D-4963-95D9-B3B46352AD06}" destId="{F9523486-35FF-4036-9AED-7ABEBE624549}" srcOrd="3" destOrd="0" presId="urn:microsoft.com/office/officeart/2009/layout/CircleArrowProcess"/>
    <dgm:cxn modelId="{066630AF-C568-47AD-9507-30AA20D89E1B}" type="presParOf" srcId="{277C7B51-EC9D-4963-95D9-B3B46352AD06}" destId="{CA9E3623-1B57-4753-8A37-D6A3AA2E4135}" srcOrd="4" destOrd="0" presId="urn:microsoft.com/office/officeart/2009/layout/CircleArrowProcess"/>
    <dgm:cxn modelId="{B39CB17B-ECBB-4653-8EC4-6BD75C4A74BE}" type="presParOf" srcId="{CA9E3623-1B57-4753-8A37-D6A3AA2E4135}" destId="{C969C048-EF4A-44D6-B1A6-43AB40FE78E7}" srcOrd="0" destOrd="0" presId="urn:microsoft.com/office/officeart/2009/layout/CircleArrowProcess"/>
    <dgm:cxn modelId="{7F1F68B4-F4EB-451E-8889-F91062303A37}" type="presParOf" srcId="{277C7B51-EC9D-4963-95D9-B3B46352AD06}" destId="{D9ED1276-D47A-42D6-9C94-2EBB92AF5EB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138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14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592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560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38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497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286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165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692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8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43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25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598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62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23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381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877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530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909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58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923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89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246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743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521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42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24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49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522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52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75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109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4812b3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34812b34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134812b34c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20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281186" y="457200"/>
            <a:ext cx="372177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nto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189044" y="995363"/>
            <a:ext cx="565723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2"/>
          </p:nvPr>
        </p:nvSpPr>
        <p:spPr>
          <a:xfrm>
            <a:off x="2281186" y="2057400"/>
            <a:ext cx="372177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2281186" y="6356350"/>
            <a:ext cx="130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ftr" idx="11"/>
          </p:nvPr>
        </p:nvSpPr>
        <p:spPr>
          <a:xfrm>
            <a:off x="428483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910307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 rot="5400000">
            <a:off x="2520924" y="125387"/>
            <a:ext cx="5811838" cy="629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2281186" y="6356350"/>
            <a:ext cx="130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0" y="6627303"/>
            <a:ext cx="1069206" cy="23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11196587" y="6551802"/>
            <a:ext cx="995413" cy="30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2936146" y="1825625"/>
            <a:ext cx="84176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2135746" y="6356350"/>
            <a:ext cx="14456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2117558" y="1709738"/>
            <a:ext cx="99332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2117558" y="4589463"/>
            <a:ext cx="993327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dt" idx="10"/>
          </p:nvPr>
        </p:nvSpPr>
        <p:spPr>
          <a:xfrm>
            <a:off x="2117558" y="6356350"/>
            <a:ext cx="14638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4368666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930762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2233061" y="1825625"/>
            <a:ext cx="46048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2"/>
          </p:nvPr>
        </p:nvSpPr>
        <p:spPr>
          <a:xfrm>
            <a:off x="7201301" y="1825625"/>
            <a:ext cx="475327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dt" idx="10"/>
          </p:nvPr>
        </p:nvSpPr>
        <p:spPr>
          <a:xfrm>
            <a:off x="2233060" y="6356350"/>
            <a:ext cx="1348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43389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921137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2579570" y="365125"/>
            <a:ext cx="87758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nton"/>
              <a:buNone/>
              <a:defRPr>
                <a:latin typeface="Anton"/>
                <a:ea typeface="Anton"/>
                <a:cs typeface="Anton"/>
                <a:sym typeface="Anto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2579568" y="1681163"/>
            <a:ext cx="390505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>
                <a:latin typeface="Anton"/>
                <a:ea typeface="Anton"/>
                <a:cs typeface="Anton"/>
                <a:sym typeface="Anto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2579570" y="2505075"/>
            <a:ext cx="39050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3"/>
          </p:nvPr>
        </p:nvSpPr>
        <p:spPr>
          <a:xfrm>
            <a:off x="6920564" y="1681163"/>
            <a:ext cx="443482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>
                <a:latin typeface="Anton"/>
                <a:ea typeface="Anton"/>
                <a:cs typeface="Anton"/>
                <a:sym typeface="Anto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4"/>
          </p:nvPr>
        </p:nvSpPr>
        <p:spPr>
          <a:xfrm>
            <a:off x="6920564" y="2505075"/>
            <a:ext cx="443482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dt" idx="10"/>
          </p:nvPr>
        </p:nvSpPr>
        <p:spPr>
          <a:xfrm>
            <a:off x="2579568" y="6356350"/>
            <a:ext cx="10018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2175308" y="6356350"/>
            <a:ext cx="14060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2300438" y="6356350"/>
            <a:ext cx="1280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 rot="5400000">
            <a:off x="4969303" y="-207532"/>
            <a:ext cx="4351338" cy="841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dt" idx="10"/>
          </p:nvPr>
        </p:nvSpPr>
        <p:spPr>
          <a:xfrm>
            <a:off x="2117558" y="6356350"/>
            <a:ext cx="14638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nton"/>
              <a:buNone/>
              <a:defRPr sz="44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936146" y="1825625"/>
            <a:ext cx="84176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135746" y="6356350"/>
            <a:ext cx="14456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264" y="531314"/>
            <a:ext cx="1765662" cy="99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5565" y="553461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5565" y="581127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5565" y="5989532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5564" y="6207310"/>
            <a:ext cx="97455" cy="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"/>
          <p:cNvSpPr txBox="1"/>
          <p:nvPr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CEF0FF"/>
                </a:solidFill>
                <a:latin typeface="PT Sans"/>
                <a:ea typeface="PT Sans"/>
                <a:cs typeface="PT Sans"/>
                <a:sym typeface="PT Sans"/>
              </a:rPr>
              <a:t>197136, Санкт-Петербург, Чкаловский пр., 25а лит.А.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CEF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Пн-Пт с 09:00 до 17:00, без обеда</a:t>
            </a:r>
            <a:b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rgbClr val="CEF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+7 (812) 372-52-96 учебно-методический центр</a:t>
            </a:r>
            <a:r>
              <a:rPr lang="ru-RU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office@loiro.ru / uio@loiro.ru </a:t>
            </a:r>
            <a:endParaRPr sz="800" b="0" i="0" u="none" strike="noStrike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"/>
          <p:cNvPicPr preferRelativeResize="0"/>
          <p:nvPr/>
        </p:nvPicPr>
        <p:blipFill rotWithShape="1">
          <a:blip r:embed="rId17">
            <a:alphaModFix amt="35000"/>
          </a:blip>
          <a:srcRect r="72040" b="36940"/>
          <a:stretch/>
        </p:blipFill>
        <p:spPr>
          <a:xfrm>
            <a:off x="-147555" y="202131"/>
            <a:ext cx="2136809" cy="51823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"/>
          <p:cNvSpPr txBox="1"/>
          <p:nvPr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Ленинградский областной институт развития образования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9;p62"/>
          <p:cNvSpPr txBox="1">
            <a:spLocks noGrp="1"/>
          </p:cNvSpPr>
          <p:nvPr>
            <p:ph type="ctrTitle"/>
          </p:nvPr>
        </p:nvSpPr>
        <p:spPr>
          <a:xfrm>
            <a:off x="978408" y="1462723"/>
            <a:ext cx="10287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ru-RU" sz="4500" dirty="0">
                <a:solidFill>
                  <a:srgbClr val="C00000"/>
                </a:solidFill>
                <a:latin typeface="+mn-lt"/>
              </a:rPr>
              <a:t>Использование анализа результатов ГИА в перспективе развития </a:t>
            </a:r>
            <a:r>
              <a:rPr lang="ru-RU" sz="4500" dirty="0" smtClean="0">
                <a:solidFill>
                  <a:srgbClr val="C00000"/>
                </a:solidFill>
                <a:latin typeface="+mn-lt"/>
              </a:rPr>
              <a:t>региональной </a:t>
            </a:r>
            <a:r>
              <a:rPr lang="ru-RU" sz="4500" dirty="0">
                <a:solidFill>
                  <a:srgbClr val="C00000"/>
                </a:solidFill>
                <a:latin typeface="+mn-lt"/>
              </a:rPr>
              <a:t>системы образования</a:t>
            </a:r>
            <a:endParaRPr sz="45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Google Shape;450;p62"/>
          <p:cNvSpPr txBox="1">
            <a:spLocks noGrp="1"/>
          </p:cNvSpPr>
          <p:nvPr>
            <p:ph type="subTitle" idx="1"/>
          </p:nvPr>
        </p:nvSpPr>
        <p:spPr>
          <a:xfrm>
            <a:off x="1524000" y="4370832"/>
            <a:ext cx="9144000" cy="118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ru-RU" sz="2300" i="1" dirty="0" smtClean="0">
                <a:latin typeface="+mn-lt"/>
              </a:rPr>
              <a:t>М.А. Шаталов</a:t>
            </a:r>
            <a:endParaRPr lang="ru-RU" sz="2300" dirty="0">
              <a:solidFill>
                <a:srgbClr val="0070C0"/>
              </a:solidFill>
              <a:latin typeface="+mn-l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ru-RU" sz="2300" dirty="0">
                <a:solidFill>
                  <a:srgbClr val="0070C0"/>
                </a:solidFill>
                <a:latin typeface="+mn-lt"/>
              </a:rPr>
              <a:t>п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роректор по учебно-методической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деятельности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3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556910" y="4335244"/>
            <a:ext cx="2999774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ФГОС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ОО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(2010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12 → 2021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22)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2264213"/>
            <a:ext cx="2849609" cy="102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ФООП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2023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4335244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ФРП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611220" y="3506080"/>
            <a:ext cx="6040582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приказ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Министерства  Просвещения РФ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№704 от 09.10.2024 г.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41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141721" y="2235307"/>
            <a:ext cx="4897108" cy="71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закрепление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требований к </a:t>
            </a:r>
            <a:r>
              <a:rPr lang="ru-RU" sz="2300" dirty="0" err="1" smtClean="0">
                <a:solidFill>
                  <a:schemeClr val="tx1"/>
                </a:solidFill>
                <a:latin typeface="+mn-lt"/>
              </a:rPr>
              <a:t>Пр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и Мт образовательным результатам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807002" y="4699281"/>
            <a:ext cx="4858328" cy="69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>
                <a:solidFill>
                  <a:srgbClr val="C00000"/>
                </a:solidFill>
                <a:latin typeface="+mn-lt"/>
              </a:rPr>
              <a:t>с</a:t>
            </a: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инхронизация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программ с ОГЭ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ЕГЭ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611220" y="3506080"/>
            <a:ext cx="6040582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приказ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Министерства  Просвещения РФ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№704 от 09.10.2024 г.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 rot="16200000">
            <a:off x="5067016" y="3053535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 rot="5400000" flipV="1">
            <a:off x="7725317" y="4315694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689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16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/>
          </p:nvPr>
        </p:nvGraphicFramePr>
        <p:xfrm>
          <a:off x="2551073" y="1930402"/>
          <a:ext cx="8848438" cy="1385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1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848" t="40229" r="28106" b="44334"/>
          <a:stretch/>
        </p:blipFill>
        <p:spPr>
          <a:xfrm>
            <a:off x="2165240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906" t="52026" r="28219" b="32614"/>
          <a:stretch/>
        </p:blipFill>
        <p:spPr>
          <a:xfrm>
            <a:off x="7210208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0527" t="30239" r="27763" b="44346"/>
          <a:stretch/>
        </p:blipFill>
        <p:spPr>
          <a:xfrm>
            <a:off x="2271458" y="2847846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9061" t="25774" r="26184" b="37234"/>
          <a:stretch/>
        </p:blipFill>
        <p:spPr>
          <a:xfrm>
            <a:off x="2271458" y="4894161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9697" t="21312" r="27145" b="55519"/>
          <a:stretch/>
        </p:blipFill>
        <p:spPr>
          <a:xfrm>
            <a:off x="7316426" y="2847845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9748" t="27413" r="25767" b="41292"/>
          <a:stretch/>
        </p:blipFill>
        <p:spPr>
          <a:xfrm>
            <a:off x="7316426" y="4894159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65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48874316"/>
              </p:ext>
            </p:extLst>
          </p:nvPr>
        </p:nvGraphicFramePr>
        <p:xfrm>
          <a:off x="2551073" y="1930401"/>
          <a:ext cx="8848438" cy="290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06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4067" t="22072" r="20215" b="69634"/>
          <a:stretch/>
        </p:blipFill>
        <p:spPr>
          <a:xfrm>
            <a:off x="2148682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466" t="37357" r="52499" b="46741"/>
          <a:stretch/>
        </p:blipFill>
        <p:spPr>
          <a:xfrm>
            <a:off x="2283218" y="2847845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9534" t="27299" r="35773" b="47444"/>
          <a:stretch/>
        </p:blipFill>
        <p:spPr>
          <a:xfrm>
            <a:off x="2283218" y="4894159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4372" t="22018" r="20633" b="70069"/>
          <a:stretch/>
        </p:blipFill>
        <p:spPr>
          <a:xfrm>
            <a:off x="7210211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0805" t="24558" r="52483" b="60418"/>
          <a:stretch/>
        </p:blipFill>
        <p:spPr>
          <a:xfrm>
            <a:off x="7316429" y="2847844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20779" t="30724" r="31179" b="40751"/>
          <a:stretch/>
        </p:blipFill>
        <p:spPr>
          <a:xfrm>
            <a:off x="7316429" y="4894156"/>
            <a:ext cx="4620082" cy="181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1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551073" y="1930401"/>
          <a:ext cx="8848438" cy="4433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84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7534" t="23261" r="19593" b="69912"/>
          <a:stretch/>
        </p:blipFill>
        <p:spPr>
          <a:xfrm>
            <a:off x="2120975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7847" t="20347" r="53177" b="62665"/>
          <a:stretch/>
        </p:blipFill>
        <p:spPr>
          <a:xfrm>
            <a:off x="2227193" y="2847843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804" t="20383" r="34980" b="51311"/>
          <a:stretch/>
        </p:blipFill>
        <p:spPr>
          <a:xfrm>
            <a:off x="2227193" y="4894155"/>
            <a:ext cx="4620082" cy="181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5900" t="24139" r="19431" b="68859"/>
          <a:stretch/>
        </p:blipFill>
        <p:spPr>
          <a:xfrm>
            <a:off x="7211449" y="1429604"/>
            <a:ext cx="4832518" cy="11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6861" t="19613" r="52749" b="60220"/>
          <a:stretch/>
        </p:blipFill>
        <p:spPr>
          <a:xfrm>
            <a:off x="7317667" y="2847843"/>
            <a:ext cx="4620082" cy="1810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52690" t="29661" r="21241" b="44049"/>
          <a:stretch/>
        </p:blipFill>
        <p:spPr>
          <a:xfrm>
            <a:off x="7317667" y="4894155"/>
            <a:ext cx="4620082" cy="181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latin typeface="+mn-lt"/>
              </a:rPr>
              <a:t>ГИА: 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материалы</a:t>
            </a:r>
            <a:r>
              <a:rPr lang="ru-RU" sz="3300" dirty="0" smtClean="0">
                <a:latin typeface="+mn-lt"/>
              </a:rPr>
              <a:t> для</a:t>
            </a:r>
            <a:br>
              <a:rPr lang="ru-RU" sz="3300" dirty="0" smtClean="0">
                <a:latin typeface="+mn-lt"/>
              </a:rPr>
            </a:br>
            <a:r>
              <a:rPr lang="ru-RU" sz="3300" dirty="0" smtClean="0">
                <a:latin typeface="+mn-lt"/>
              </a:rPr>
              <a:t>оценки качества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45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88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620652" y="1309531"/>
          <a:ext cx="8571347" cy="4758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Штриховая стрелка вправо 3"/>
          <p:cNvSpPr/>
          <p:nvPr/>
        </p:nvSpPr>
        <p:spPr>
          <a:xfrm flipV="1">
            <a:off x="5813389" y="1378530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727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9645868"/>
              </p:ext>
            </p:extLst>
          </p:nvPr>
        </p:nvGraphicFramePr>
        <p:xfrm>
          <a:off x="3620652" y="1309531"/>
          <a:ext cx="8571348" cy="4758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 rot="16200000">
            <a:off x="1168116" y="4111687"/>
            <a:ext cx="3581908" cy="152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700" dirty="0" smtClean="0">
                <a:latin typeface="+mn-lt"/>
              </a:rPr>
              <a:t>формировать </a:t>
            </a:r>
            <a:r>
              <a:rPr lang="ru-RU" sz="2700" dirty="0" smtClean="0">
                <a:solidFill>
                  <a:srgbClr val="C00000"/>
                </a:solidFill>
                <a:latin typeface="+mn-lt"/>
              </a:rPr>
              <a:t>стратегию </a:t>
            </a:r>
            <a:r>
              <a:rPr lang="en-US" sz="27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700" dirty="0" smtClean="0">
                <a:solidFill>
                  <a:srgbClr val="C00000"/>
                </a:solidFill>
                <a:latin typeface="+mn-lt"/>
              </a:rPr>
              <a:t> тактику </a:t>
            </a:r>
            <a:r>
              <a:rPr lang="ru-RU" sz="2700" dirty="0" smtClean="0">
                <a:latin typeface="+mn-lt"/>
              </a:rPr>
              <a:t>повышения качества образования</a:t>
            </a:r>
            <a:endParaRPr sz="2700" dirty="0">
              <a:latin typeface="+mn-lt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1649135" y="2983345"/>
          <a:ext cx="7031656" cy="37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Штриховая стрелка вправо 5"/>
          <p:cNvSpPr/>
          <p:nvPr/>
        </p:nvSpPr>
        <p:spPr>
          <a:xfrm rot="5400000" flipV="1">
            <a:off x="4647744" y="2190873"/>
            <a:ext cx="1089890" cy="40269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 flipV="1">
            <a:off x="5813389" y="1378530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009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83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746465" y="431707"/>
            <a:ext cx="2849609" cy="9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ЕГЭ-2025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Русский Язык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8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746465" y="431707"/>
            <a:ext cx="2849609" cy="9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ЕГЭ-2025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Русский Язык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62" y="1602654"/>
            <a:ext cx="8889711" cy="3468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746465" y="431707"/>
            <a:ext cx="2849609" cy="9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ЕГЭ-2025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Русский Язык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62" y="1602654"/>
            <a:ext cx="8889711" cy="34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845" t="40505" r="34239" b="37171"/>
          <a:stretch/>
        </p:blipFill>
        <p:spPr>
          <a:xfrm>
            <a:off x="2632364" y="3352799"/>
            <a:ext cx="8663708" cy="2410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8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746465" y="431707"/>
            <a:ext cx="2849609" cy="9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ЕГЭ-2025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Русский Язык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62" y="1602654"/>
            <a:ext cx="8889711" cy="34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845" t="40505" r="34239" b="37171"/>
          <a:stretch/>
        </p:blipFill>
        <p:spPr>
          <a:xfrm>
            <a:off x="2632364" y="3352799"/>
            <a:ext cx="8663708" cy="2410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3526" t="34981" r="8694" b="42630"/>
          <a:stretch/>
        </p:blipFill>
        <p:spPr>
          <a:xfrm>
            <a:off x="4516582" y="2872503"/>
            <a:ext cx="7186333" cy="2800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8155" t="49132" r="54339" b="43402"/>
          <a:stretch/>
        </p:blipFill>
        <p:spPr>
          <a:xfrm>
            <a:off x="4553336" y="5673974"/>
            <a:ext cx="7168051" cy="957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5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значимые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аналитические данные (САО)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746465" y="431707"/>
            <a:ext cx="2849609" cy="91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ЕГЭ-2025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Русский Язык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Диаграмма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62" y="1602654"/>
            <a:ext cx="8889711" cy="34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845" t="40505" r="34239" b="37171"/>
          <a:stretch/>
        </p:blipFill>
        <p:spPr>
          <a:xfrm>
            <a:off x="2632364" y="3352799"/>
            <a:ext cx="8663708" cy="241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3394" t="35159" r="8485" b="42318"/>
          <a:stretch/>
        </p:blipFill>
        <p:spPr>
          <a:xfrm>
            <a:off x="4498110" y="2871825"/>
            <a:ext cx="7223277" cy="2801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8024" t="60911" r="54136" b="31313"/>
          <a:stretch/>
        </p:blipFill>
        <p:spPr>
          <a:xfrm>
            <a:off x="4544101" y="5664060"/>
            <a:ext cx="7186332" cy="1010795"/>
          </a:xfrm>
          <a:prstGeom prst="rect">
            <a:avLst/>
          </a:prstGeom>
        </p:spPr>
      </p:pic>
      <p:sp>
        <p:nvSpPr>
          <p:cNvPr id="12" name="Google Shape;458;p63"/>
          <p:cNvSpPr txBox="1">
            <a:spLocks noGrp="1"/>
          </p:cNvSpPr>
          <p:nvPr>
            <p:ph type="body" idx="2"/>
          </p:nvPr>
        </p:nvSpPr>
        <p:spPr>
          <a:xfrm>
            <a:off x="4479638" y="4054363"/>
            <a:ext cx="3553035" cy="225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b="1" dirty="0">
                <a:solidFill>
                  <a:srgbClr val="C00000"/>
                </a:solidFill>
                <a:latin typeface="+mn-lt"/>
              </a:rPr>
              <a:t>о</a:t>
            </a: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сновная образовательная программа: </a:t>
            </a: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часть формируемая участниками образовательных отношений</a:t>
            </a:r>
            <a:endParaRPr sz="23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7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метапредметные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компоненты результатов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3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511657" y="5770422"/>
            <a:ext cx="1790018" cy="82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ru-RU" sz="3300" dirty="0" smtClean="0">
                <a:latin typeface="+mn-lt"/>
              </a:rPr>
              <a:t> класс</a:t>
            </a:r>
            <a:endParaRPr sz="3300" dirty="0"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026104" y="1212041"/>
            <a:ext cx="2115423" cy="76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11 </a:t>
            </a:r>
            <a:r>
              <a:rPr lang="ru-RU" sz="3300" dirty="0" smtClean="0">
                <a:latin typeface="+mn-lt"/>
              </a:rPr>
              <a:t>класс</a:t>
            </a:r>
            <a:endParaRPr sz="33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метапредметные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компоненты результатов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5579084" y="5907883"/>
            <a:ext cx="1374334" cy="5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УУД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10507423" y="1071856"/>
            <a:ext cx="1671781" cy="104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Мт умения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flipV="1">
            <a:off x="10071182" y="1420689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 flipV="1">
            <a:off x="5254416" y="5999041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226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7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511657" y="5770422"/>
            <a:ext cx="1790018" cy="82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1</a:t>
            </a:r>
            <a:r>
              <a:rPr lang="ru-RU" sz="3300" dirty="0" smtClean="0">
                <a:latin typeface="+mn-lt"/>
              </a:rPr>
              <a:t> класс</a:t>
            </a:r>
            <a:endParaRPr sz="3300" dirty="0"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026104" y="1212041"/>
            <a:ext cx="2115423" cy="76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11 </a:t>
            </a:r>
            <a:r>
              <a:rPr lang="ru-RU" sz="3300" dirty="0" smtClean="0">
                <a:latin typeface="+mn-lt"/>
              </a:rPr>
              <a:t>класс</a:t>
            </a:r>
            <a:endParaRPr sz="33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метапредметные</a:t>
            </a:r>
            <a:r>
              <a:rPr lang="ru-RU" sz="3300" dirty="0">
                <a:latin typeface="+mn-lt"/>
              </a:rPr>
              <a:t/>
            </a:r>
            <a:br>
              <a:rPr lang="ru-RU" sz="3300" dirty="0">
                <a:latin typeface="+mn-lt"/>
              </a:rPr>
            </a:br>
            <a:r>
              <a:rPr lang="ru-RU" sz="3300" dirty="0" smtClean="0">
                <a:latin typeface="+mn-lt"/>
              </a:rPr>
              <a:t>компоненты результатов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5579084" y="5907883"/>
            <a:ext cx="1374334" cy="54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УУД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10507423" y="1071856"/>
            <a:ext cx="1671781" cy="104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3300" dirty="0" smtClean="0">
                <a:solidFill>
                  <a:srgbClr val="0070C0"/>
                </a:solidFill>
                <a:latin typeface="+mn-lt"/>
              </a:rPr>
              <a:t>Мт умения</a:t>
            </a:r>
            <a:endParaRPr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flipV="1">
            <a:off x="10071182" y="1420689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 flipV="1">
            <a:off x="5254416" y="5999041"/>
            <a:ext cx="436241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Google Shape;458;p63"/>
          <p:cNvSpPr txBox="1">
            <a:spLocks noGrp="1"/>
          </p:cNvSpPr>
          <p:nvPr>
            <p:ph type="body" idx="2"/>
          </p:nvPr>
        </p:nvSpPr>
        <p:spPr>
          <a:xfrm>
            <a:off x="4351560" y="2046922"/>
            <a:ext cx="4897108" cy="44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0070C0"/>
                </a:solidFill>
                <a:latin typeface="+mn-lt"/>
              </a:rPr>
              <a:t>ПОВЫШАЮТ</a:t>
            </a:r>
            <a:endParaRPr sz="2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197861" y="2805274"/>
            <a:ext cx="3886742" cy="70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√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эффективность</a:t>
            </a:r>
            <a:r>
              <a:rPr lang="ru-RU" sz="2100" dirty="0" smtClean="0">
                <a:latin typeface="+mn-lt"/>
              </a:rPr>
              <a:t> учебной деятельности обучающихся</a:t>
            </a:r>
            <a:endParaRPr sz="2100" dirty="0">
              <a:latin typeface="+mn-lt"/>
            </a:endParaRPr>
          </a:p>
        </p:txBody>
      </p:sp>
      <p:sp>
        <p:nvSpPr>
          <p:cNvPr id="1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100365" y="4006480"/>
            <a:ext cx="3943924" cy="70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√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меру</a:t>
            </a:r>
            <a:r>
              <a:rPr lang="ru-RU" sz="2100" dirty="0" smtClean="0">
                <a:latin typeface="+mn-lt"/>
              </a:rPr>
              <a:t> самостоятельности обучающихся в обучении</a:t>
            </a:r>
            <a:endParaRPr sz="2100" dirty="0">
              <a:latin typeface="+mn-lt"/>
            </a:endParaRPr>
          </a:p>
        </p:txBody>
      </p:sp>
      <p:sp>
        <p:nvSpPr>
          <p:cNvPr id="15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283004" y="4683027"/>
            <a:ext cx="4329578" cy="944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</a:rPr>
              <a:t>√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возможности</a:t>
            </a:r>
            <a:r>
              <a:rPr lang="ru-RU" sz="2100" dirty="0" smtClean="0">
                <a:latin typeface="+mn-lt"/>
              </a:rPr>
              <a:t> самореализации обучающихся в продуктивных видах учебной деятельности</a:t>
            </a:r>
            <a:endParaRPr sz="2100" dirty="0">
              <a:latin typeface="+mn-lt"/>
            </a:endParaRPr>
          </a:p>
        </p:txBody>
      </p:sp>
      <p:sp>
        <p:nvSpPr>
          <p:cNvPr id="16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922476" y="3722236"/>
            <a:ext cx="4897108" cy="70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</a:rPr>
              <a:t>√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эффективность</a:t>
            </a:r>
            <a:r>
              <a:rPr lang="ru-RU" sz="2100" dirty="0" smtClean="0">
                <a:latin typeface="+mn-lt"/>
              </a:rPr>
              <a:t> достижения </a:t>
            </a:r>
            <a:r>
              <a:rPr lang="ru-RU" sz="2100" dirty="0" err="1" smtClean="0">
                <a:latin typeface="+mn-lt"/>
              </a:rPr>
              <a:t>Пр</a:t>
            </a:r>
            <a:r>
              <a:rPr lang="ru-RU" sz="2100" dirty="0" smtClean="0">
                <a:latin typeface="+mn-lt"/>
              </a:rPr>
              <a:t> и </a:t>
            </a:r>
            <a:r>
              <a:rPr lang="ru-RU" sz="2100" dirty="0" err="1" smtClean="0">
                <a:latin typeface="+mn-lt"/>
              </a:rPr>
              <a:t>Лч</a:t>
            </a:r>
            <a:r>
              <a:rPr lang="ru-RU" sz="2100" dirty="0" smtClean="0">
                <a:latin typeface="+mn-lt"/>
              </a:rPr>
              <a:t> образовательных результатов</a:t>
            </a:r>
            <a:endParaRPr sz="2100" dirty="0">
              <a:latin typeface="+mn-lt"/>
            </a:endParaRPr>
          </a:p>
        </p:txBody>
      </p:sp>
      <p:sp>
        <p:nvSpPr>
          <p:cNvPr id="17" name="Google Shape;458;p63"/>
          <p:cNvSpPr txBox="1">
            <a:spLocks noGrp="1"/>
          </p:cNvSpPr>
          <p:nvPr>
            <p:ph type="body" idx="2"/>
          </p:nvPr>
        </p:nvSpPr>
        <p:spPr>
          <a:xfrm>
            <a:off x="7730843" y="2545334"/>
            <a:ext cx="4461157" cy="91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</a:rPr>
              <a:t>√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успешность</a:t>
            </a:r>
            <a:r>
              <a:rPr lang="ru-RU" sz="2100" dirty="0" smtClean="0">
                <a:latin typeface="+mn-lt"/>
              </a:rPr>
              <a:t> демонстрации достигнутого уровня предметной компетентности</a:t>
            </a:r>
            <a:endParaRPr sz="2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61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р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езультаты ГИА </a:t>
            </a:r>
            <a:r>
              <a:rPr lang="ru-RU" sz="3300" dirty="0">
                <a:latin typeface="+mn-lt"/>
              </a:rPr>
              <a:t>в</a:t>
            </a:r>
            <a:r>
              <a:rPr lang="ru-RU" sz="3300" dirty="0" smtClean="0">
                <a:latin typeface="+mn-lt"/>
              </a:rPr>
              <a:t> развитии системы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2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р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езультаты ГИА </a:t>
            </a:r>
            <a:r>
              <a:rPr lang="ru-RU" sz="3300" dirty="0">
                <a:latin typeface="+mn-lt"/>
              </a:rPr>
              <a:t>в</a:t>
            </a:r>
            <a:r>
              <a:rPr lang="ru-RU" sz="3300" dirty="0" smtClean="0">
                <a:latin typeface="+mn-lt"/>
              </a:rPr>
              <a:t> развитии системы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4832448" y="1244571"/>
            <a:ext cx="7180822" cy="7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dirty="0">
                <a:solidFill>
                  <a:srgbClr val="C00000"/>
                </a:solidFill>
                <a:latin typeface="+mn-lt"/>
              </a:rPr>
              <a:t>ц</a:t>
            </a: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елевой вектор: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300" dirty="0" smtClean="0">
                <a:latin typeface="+mn-lt"/>
              </a:rPr>
              <a:t>повышение качества образования в школе → муниципалитете </a:t>
            </a:r>
            <a:r>
              <a:rPr lang="ru-RU" sz="2300" dirty="0"/>
              <a:t>→</a:t>
            </a:r>
            <a:r>
              <a:rPr lang="ru-RU" sz="2300" dirty="0" smtClean="0">
                <a:latin typeface="+mn-lt"/>
              </a:rPr>
              <a:t> регионе</a:t>
            </a:r>
            <a:endParaRPr sz="23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037" t="31746" r="40275" b="26487"/>
          <a:stretch/>
        </p:blipFill>
        <p:spPr>
          <a:xfrm>
            <a:off x="1995059" y="3722190"/>
            <a:ext cx="5791196" cy="3066534"/>
          </a:xfrm>
          <a:prstGeom prst="rect">
            <a:avLst/>
          </a:prstGeom>
        </p:spPr>
      </p:pic>
      <p:sp>
        <p:nvSpPr>
          <p:cNvPr id="5" name="Google Shape;458;p63"/>
          <p:cNvSpPr txBox="1">
            <a:spLocks noGrp="1"/>
          </p:cNvSpPr>
          <p:nvPr>
            <p:ph type="body" idx="2"/>
          </p:nvPr>
        </p:nvSpPr>
        <p:spPr>
          <a:xfrm>
            <a:off x="5329381" y="2657732"/>
            <a:ext cx="6862619" cy="148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ru-RU" sz="4700" dirty="0" smtClean="0">
                <a:solidFill>
                  <a:srgbClr val="C00000"/>
                </a:solidFill>
                <a:latin typeface="Mistral" panose="03090702030407020403" pitchFamily="66" charset="0"/>
              </a:rPr>
              <a:t>«готовимся» к ГИА с 1-го класса</a:t>
            </a:r>
          </a:p>
          <a:p>
            <a:pPr marL="0" lvl="0" indent="0" algn="ctr">
              <a:spcBef>
                <a:spcPts val="0"/>
              </a:spcBef>
            </a:pPr>
            <a:r>
              <a:rPr lang="en-US" sz="4300" dirty="0" smtClean="0">
                <a:latin typeface="Mistral" panose="03090702030407020403" pitchFamily="66" charset="0"/>
              </a:rPr>
              <a:t>[</a:t>
            </a:r>
            <a:r>
              <a:rPr lang="ru-RU" sz="4300" dirty="0" smtClean="0">
                <a:latin typeface="Mistral" panose="03090702030407020403" pitchFamily="66" charset="0"/>
              </a:rPr>
              <a:t>а не в 9</a:t>
            </a:r>
            <a:r>
              <a:rPr lang="en-US" sz="4300" dirty="0" smtClean="0">
                <a:latin typeface="Mistral" panose="03090702030407020403" pitchFamily="66" charset="0"/>
              </a:rPr>
              <a:t>/</a:t>
            </a:r>
            <a:r>
              <a:rPr lang="ru-RU" sz="4300" dirty="0" smtClean="0">
                <a:latin typeface="Mistral" panose="03090702030407020403" pitchFamily="66" charset="0"/>
              </a:rPr>
              <a:t>11 классе(ах)</a:t>
            </a:r>
            <a:r>
              <a:rPr lang="en-US" sz="4300" dirty="0" smtClean="0">
                <a:latin typeface="Mistral" panose="03090702030407020403" pitchFamily="66" charset="0"/>
              </a:rPr>
              <a:t>]</a:t>
            </a:r>
            <a:r>
              <a:rPr lang="ru-RU" sz="4300" dirty="0" smtClean="0">
                <a:solidFill>
                  <a:srgbClr val="C00000"/>
                </a:solidFill>
                <a:latin typeface="Mistral" panose="03090702030407020403" pitchFamily="66" charset="0"/>
              </a:rPr>
              <a:t> </a:t>
            </a:r>
            <a:endParaRPr sz="43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р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езультаты ГИА </a:t>
            </a:r>
            <a:r>
              <a:rPr lang="ru-RU" sz="3300" dirty="0">
                <a:latin typeface="+mn-lt"/>
              </a:rPr>
              <a:t>в</a:t>
            </a:r>
            <a:r>
              <a:rPr lang="ru-RU" sz="3300" dirty="0" smtClean="0">
                <a:latin typeface="+mn-lt"/>
              </a:rPr>
              <a:t> развитии системы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5" y="2589228"/>
            <a:ext cx="9216055" cy="6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r">
              <a:spcBef>
                <a:spcPts val="0"/>
              </a:spcBef>
              <a:buFontTx/>
              <a:buChar char="-"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разработка и реализация ООП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(региональная и «адресная» аналитика)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6" y="3349707"/>
            <a:ext cx="9216054" cy="1268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обновление деятельности школьных МО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>
                <a:solidFill>
                  <a:srgbClr val="0070C0"/>
                </a:solidFill>
              </a:rPr>
              <a:t> </a:t>
            </a:r>
            <a:r>
              <a:rPr lang="ru-RU" sz="2100" dirty="0">
                <a:solidFill>
                  <a:srgbClr val="0070C0"/>
                </a:solidFill>
                <a:latin typeface="+mn-lt"/>
              </a:rPr>
              <a:t>~</a:t>
            </a:r>
            <a:r>
              <a:rPr lang="ru-RU" sz="21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«адресный» анализ результатов ГИА, их динамики   </a:t>
            </a:r>
            <a:endParaRPr lang="ru-RU" sz="2100" dirty="0">
              <a:solidFill>
                <a:schemeClr val="tx1"/>
              </a:solidFill>
              <a:latin typeface="+mn-lt"/>
            </a:endParaRPr>
          </a:p>
          <a:p>
            <a:pPr marL="0" lvl="0" indent="0" algn="r">
              <a:spcBef>
                <a:spcPts val="0"/>
              </a:spcBef>
            </a:pP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~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отбор и внедрение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методик </a:t>
            </a:r>
            <a:r>
              <a:rPr lang="en-US" sz="21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 технологий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обучения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  ~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координация достижения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Мт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образовательных результатов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6" y="4749852"/>
            <a:ext cx="9216054" cy="131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обновление ВСОКО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  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~ «адресная»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диагностика (по «точкам риска»)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~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оценка динамики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Мт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образовательных результатов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1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~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динамика </a:t>
            </a:r>
            <a:r>
              <a:rPr lang="ru-RU" sz="2100" dirty="0" smtClean="0">
                <a:solidFill>
                  <a:srgbClr val="0070C0"/>
                </a:solidFill>
                <a:latin typeface="+mn-lt"/>
              </a:rPr>
              <a:t>индивидуальных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достижений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489943" y="2129624"/>
            <a:ext cx="8702057" cy="38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 Ш К О Л А</a:t>
            </a:r>
            <a:endParaRPr sz="23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4832448" y="1244571"/>
            <a:ext cx="7180822" cy="7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dirty="0">
                <a:solidFill>
                  <a:srgbClr val="C00000"/>
                </a:solidFill>
                <a:latin typeface="+mn-lt"/>
              </a:rPr>
              <a:t>ц</a:t>
            </a: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елевой вектор: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300" dirty="0" smtClean="0">
                <a:latin typeface="+mn-lt"/>
              </a:rPr>
              <a:t>повышение качества образования в школе → муниципалитете </a:t>
            </a:r>
            <a:r>
              <a:rPr lang="ru-RU" sz="2300" dirty="0"/>
              <a:t>→</a:t>
            </a:r>
            <a:r>
              <a:rPr lang="ru-RU" sz="2300" dirty="0" smtClean="0">
                <a:latin typeface="+mn-lt"/>
              </a:rPr>
              <a:t> регионе</a:t>
            </a:r>
            <a:endParaRPr sz="23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6037" t="31746" r="40275" b="26487"/>
          <a:stretch/>
        </p:blipFill>
        <p:spPr>
          <a:xfrm>
            <a:off x="1995060" y="5171621"/>
            <a:ext cx="3306613" cy="1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р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езультаты ГИА </a:t>
            </a:r>
            <a:r>
              <a:rPr lang="ru-RU" sz="3300" dirty="0">
                <a:latin typeface="+mn-lt"/>
              </a:rPr>
              <a:t>в</a:t>
            </a:r>
            <a:r>
              <a:rPr lang="ru-RU" sz="3300" dirty="0" smtClean="0">
                <a:latin typeface="+mn-lt"/>
              </a:rPr>
              <a:t> развитии системы образования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4832448" y="1244571"/>
            <a:ext cx="7180822" cy="75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dirty="0">
                <a:solidFill>
                  <a:srgbClr val="C00000"/>
                </a:solidFill>
                <a:latin typeface="+mn-lt"/>
              </a:rPr>
              <a:t>ц</a:t>
            </a: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елевой вектор: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300" dirty="0" smtClean="0">
                <a:latin typeface="+mn-lt"/>
              </a:rPr>
              <a:t>повышение качества образования в школе → муниципалитете </a:t>
            </a:r>
            <a:r>
              <a:rPr lang="ru-RU" sz="2300" dirty="0"/>
              <a:t>→</a:t>
            </a:r>
            <a:r>
              <a:rPr lang="ru-RU" sz="2300" dirty="0" smtClean="0">
                <a:latin typeface="+mn-lt"/>
              </a:rPr>
              <a:t> регионе</a:t>
            </a:r>
            <a:endParaRPr sz="2300" dirty="0">
              <a:latin typeface="+mn-lt"/>
            </a:endParaRPr>
          </a:p>
        </p:txBody>
      </p:sp>
      <p:sp>
        <p:nvSpPr>
          <p:cNvPr id="2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5" y="2543132"/>
            <a:ext cx="9216055" cy="74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сопровождение муниципалитета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школы в контексте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актуальной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для них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проблематики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5" y="4069610"/>
            <a:ext cx="9216054" cy="69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развитие методик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технологий достижения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Мт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образовательных результатов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6" y="3317435"/>
            <a:ext cx="9216054" cy="69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развитие методик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технологий обучения, учитывающих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разные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образовательные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потребности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обучающихся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975946" y="4821785"/>
            <a:ext cx="9216054" cy="69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-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разработка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диагностирующих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методик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 технологий</a:t>
            </a:r>
          </a:p>
          <a:p>
            <a:pPr marL="0" lvl="0" indent="0" algn="r">
              <a:spcBef>
                <a:spcPts val="0"/>
              </a:spcBef>
            </a:pP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оценивания образовательных результатов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Google Shape;458;p63"/>
          <p:cNvSpPr txBox="1">
            <a:spLocks noGrp="1"/>
          </p:cNvSpPr>
          <p:nvPr>
            <p:ph type="body" idx="2"/>
          </p:nvPr>
        </p:nvSpPr>
        <p:spPr>
          <a:xfrm>
            <a:off x="3489943" y="2079088"/>
            <a:ext cx="8702057" cy="38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 И Р О</a:t>
            </a:r>
            <a:endParaRPr sz="23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6037" t="31746" r="40275" b="26487"/>
          <a:stretch/>
        </p:blipFill>
        <p:spPr>
          <a:xfrm>
            <a:off x="1995060" y="5171621"/>
            <a:ext cx="3306613" cy="1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7622033" y="3067798"/>
            <a:ext cx="4108149" cy="177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>
                <a:solidFill>
                  <a:srgbClr val="0070C0"/>
                </a:solidFill>
                <a:latin typeface="+mn-lt"/>
              </a:rPr>
              <a:t>к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омплексное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оценивание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предметных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2300" dirty="0" err="1" smtClean="0">
                <a:solidFill>
                  <a:schemeClr val="tx1"/>
                </a:solidFill>
                <a:latin typeface="+mn-lt"/>
              </a:rPr>
              <a:t>Пр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) и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метапредметных </a:t>
            </a:r>
            <a:r>
              <a:rPr lang="ru-RU" sz="2300" dirty="0" smtClean="0">
                <a:solidFill>
                  <a:schemeClr val="tx1"/>
                </a:solidFill>
                <a:latin typeface="+mn-lt"/>
              </a:rPr>
              <a:t>(Мт) образовательных результатов</a:t>
            </a:r>
            <a:endParaRPr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Штриховая стрелка вправо 18"/>
          <p:cNvSpPr/>
          <p:nvPr/>
        </p:nvSpPr>
        <p:spPr>
          <a:xfrm rot="5400000" flipV="1">
            <a:off x="9297418" y="2339470"/>
            <a:ext cx="757378" cy="347244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299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3194531"/>
            <a:ext cx="2849609" cy="228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100" dirty="0" smtClean="0">
                <a:solidFill>
                  <a:srgbClr val="C00000"/>
                </a:solidFill>
                <a:latin typeface="+mn-lt"/>
              </a:rPr>
              <a:t>ст.12 п. 5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100" dirty="0">
                <a:solidFill>
                  <a:schemeClr val="tx1"/>
                </a:solidFill>
                <a:latin typeface="+mn-lt"/>
              </a:rPr>
              <a:t>о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бразовательные программы разрабатываются и утверждаются образовательной организацией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4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556910" y="4335244"/>
            <a:ext cx="2999774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ФГОС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ОО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(2010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12 → 2021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22)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52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556910" y="4335244"/>
            <a:ext cx="2999774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ФГОС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ОО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(2010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12 → 2021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22)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2264213"/>
            <a:ext cx="2849609" cy="102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ФООП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2023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8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556910" y="4335244"/>
            <a:ext cx="2999774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ФГОС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ОО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(2010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12 → 2021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22)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2264213"/>
            <a:ext cx="2849609" cy="102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ФООП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2023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4335244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ФРП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5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283218" y="5853545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модель (ориентир) подготовки выпускника 9</a:t>
            </a:r>
            <a:r>
              <a:rPr lang="en-US" sz="2500" dirty="0" smtClean="0">
                <a:latin typeface="+mn-lt"/>
              </a:rPr>
              <a:t>/</a:t>
            </a:r>
            <a:r>
              <a:rPr lang="ru-RU" sz="2500" dirty="0" smtClean="0">
                <a:latin typeface="+mn-lt"/>
              </a:rPr>
              <a:t>11 </a:t>
            </a:r>
            <a:r>
              <a:rPr lang="ru-RU" sz="2500" dirty="0" err="1" smtClean="0">
                <a:latin typeface="+mn-lt"/>
              </a:rPr>
              <a:t>кл</a:t>
            </a:r>
            <a:r>
              <a:rPr lang="ru-RU" sz="2500" dirty="0" smtClean="0">
                <a:latin typeface="+mn-lt"/>
              </a:rPr>
              <a:t>.</a:t>
            </a:r>
            <a:endParaRPr sz="2500" dirty="0">
              <a:latin typeface="+mn-lt"/>
            </a:endParaRPr>
          </a:p>
        </p:txBody>
      </p:sp>
      <p:sp>
        <p:nvSpPr>
          <p:cNvPr id="2" name="Google Shape;456;p63">
            <a:extLst>
              <a:ext uri="{FF2B5EF4-FFF2-40B4-BE49-F238E27FC236}">
                <a16:creationId xmlns:a16="http://schemas.microsoft.com/office/drawing/2014/main" xmlns="" id="{B7972EC3-E93D-EF26-B11C-440DDE4E5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3218" y="237744"/>
            <a:ext cx="7180822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3300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3300" dirty="0" smtClean="0">
                <a:solidFill>
                  <a:srgbClr val="C00000"/>
                </a:solidFill>
                <a:latin typeface="+mn-lt"/>
              </a:rPr>
              <a:t>азначение</a:t>
            </a:r>
            <a:r>
              <a:rPr lang="ru-RU" sz="3300" dirty="0" smtClean="0">
                <a:latin typeface="+mn-lt"/>
              </a:rPr>
              <a:t> ГИА</a:t>
            </a:r>
            <a:endParaRPr sz="33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Google Shape;458;p63"/>
          <p:cNvSpPr txBox="1">
            <a:spLocks noGrp="1"/>
          </p:cNvSpPr>
          <p:nvPr>
            <p:ph type="body" idx="2"/>
          </p:nvPr>
        </p:nvSpPr>
        <p:spPr>
          <a:xfrm>
            <a:off x="6705403" y="1115568"/>
            <a:ext cx="5486597" cy="84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ГИА (ОГЭ</a:t>
            </a:r>
            <a:r>
              <a:rPr lang="en-US" sz="2500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ru-RU" sz="2500" dirty="0" smtClean="0">
                <a:solidFill>
                  <a:srgbClr val="C00000"/>
                </a:solidFill>
                <a:latin typeface="+mn-lt"/>
              </a:rPr>
              <a:t>ЕГЭ):</a:t>
            </a:r>
            <a:r>
              <a:rPr lang="ru-RU" sz="2500" dirty="0" smtClean="0">
                <a:latin typeface="+mn-lt"/>
              </a:rPr>
              <a:t> инструмент оценки качества общего образования</a:t>
            </a:r>
            <a:endParaRPr sz="2500" dirty="0">
              <a:latin typeface="+mn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4590275" y="1855493"/>
            <a:ext cx="4230255" cy="4100946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631992" y="2411518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ФЗ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«Об образовании»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Google Shape;458;p63"/>
          <p:cNvSpPr txBox="1">
            <a:spLocks noGrp="1"/>
          </p:cNvSpPr>
          <p:nvPr>
            <p:ph type="body" idx="2"/>
          </p:nvPr>
        </p:nvSpPr>
        <p:spPr>
          <a:xfrm>
            <a:off x="2556910" y="4335244"/>
            <a:ext cx="2999774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ФГОС 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ОО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(2010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12 → 2021</a:t>
            </a:r>
            <a:r>
              <a:rPr lang="en-US" sz="2300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22)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2264213"/>
            <a:ext cx="2849609" cy="102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ФООП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2023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4335244"/>
            <a:ext cx="2849609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C00000"/>
                </a:solidFill>
                <a:latin typeface="+mn-lt"/>
              </a:rPr>
              <a:t>ФРП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300" dirty="0" smtClean="0">
                <a:solidFill>
                  <a:srgbClr val="0070C0"/>
                </a:solidFill>
                <a:latin typeface="+mn-lt"/>
              </a:rPr>
              <a:t>(НОО, ООО, СОО)</a:t>
            </a:r>
            <a:endParaRPr sz="2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Google Shape;458;p63"/>
          <p:cNvSpPr txBox="1">
            <a:spLocks noGrp="1"/>
          </p:cNvSpPr>
          <p:nvPr>
            <p:ph type="body" idx="2"/>
          </p:nvPr>
        </p:nvSpPr>
        <p:spPr>
          <a:xfrm>
            <a:off x="7126807" y="3444095"/>
            <a:ext cx="3727088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100" dirty="0">
                <a:solidFill>
                  <a:srgbClr val="C00000"/>
                </a:solidFill>
                <a:latin typeface="+mn-lt"/>
              </a:rPr>
              <a:t>о</a:t>
            </a:r>
            <a:r>
              <a:rPr lang="ru-RU" sz="2100" dirty="0" smtClean="0">
                <a:solidFill>
                  <a:srgbClr val="C00000"/>
                </a:solidFill>
                <a:latin typeface="+mn-lt"/>
              </a:rPr>
              <a:t>бязательного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применения: РЯ, ЛИТ, ИСТ, ОБЩ, ГЕО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Google Shape;458;p63"/>
          <p:cNvSpPr txBox="1">
            <a:spLocks noGrp="1"/>
          </p:cNvSpPr>
          <p:nvPr>
            <p:ph type="body" idx="2"/>
          </p:nvPr>
        </p:nvSpPr>
        <p:spPr>
          <a:xfrm>
            <a:off x="8478984" y="5293739"/>
            <a:ext cx="3713016" cy="73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2100" dirty="0">
                <a:solidFill>
                  <a:srgbClr val="C00000"/>
                </a:solidFill>
                <a:latin typeface="+mn-lt"/>
              </a:rPr>
              <a:t>о</a:t>
            </a:r>
            <a:r>
              <a:rPr lang="ru-RU" sz="2100" dirty="0" smtClean="0">
                <a:solidFill>
                  <a:srgbClr val="C00000"/>
                </a:solidFill>
                <a:latin typeface="+mn-lt"/>
              </a:rPr>
              <a:t>стальные 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предметы: «</a:t>
            </a:r>
            <a:r>
              <a:rPr lang="en-US" sz="2100" dirty="0" smtClean="0">
                <a:solidFill>
                  <a:schemeClr val="tx1"/>
                </a:solidFill>
                <a:latin typeface="+mn-lt"/>
              </a:rPr>
              <a:t>min</a:t>
            </a:r>
            <a:r>
              <a:rPr lang="ru-RU" sz="2100" dirty="0" smtClean="0">
                <a:solidFill>
                  <a:schemeClr val="tx1"/>
                </a:solidFill>
                <a:latin typeface="+mn-lt"/>
              </a:rPr>
              <a:t> требования»</a:t>
            </a:r>
            <a:endParaRPr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 rot="16200000">
            <a:off x="9602914" y="4069583"/>
            <a:ext cx="200740" cy="267856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6" name="Штриховая стрелка вправо 15"/>
          <p:cNvSpPr/>
          <p:nvPr/>
        </p:nvSpPr>
        <p:spPr>
          <a:xfrm rot="5400000" flipV="1">
            <a:off x="9974191" y="4992094"/>
            <a:ext cx="200740" cy="267856"/>
          </a:xfrm>
          <a:prstGeom prst="striped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291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1007</Words>
  <Application>Microsoft Office PowerPoint</Application>
  <PresentationFormat>Произвольный</PresentationFormat>
  <Paragraphs>206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Mistral</vt:lpstr>
      <vt:lpstr>PT Sans</vt:lpstr>
      <vt:lpstr>Anton</vt:lpstr>
      <vt:lpstr>Calibri</vt:lpstr>
      <vt:lpstr>Тема Office</vt:lpstr>
      <vt:lpstr>Использование анализа результатов ГИА в перспективе развития региональной системы образования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назначение ГИА</vt:lpstr>
      <vt:lpstr>ГИА: материалы для оценки качества образования</vt:lpstr>
      <vt:lpstr>ГИА: материалы для оценки качества образования</vt:lpstr>
      <vt:lpstr>ГИА: материалы для оценки качества образования</vt:lpstr>
      <vt:lpstr>ГИА: материалы для оценки качества образования</vt:lpstr>
      <vt:lpstr>ГИА: материалы для оценки качества образования</vt:lpstr>
      <vt:lpstr>ГИА: материалы для оценки качества образования</vt:lpstr>
      <vt:lpstr>ГИА: материалы для оценки качества образования</vt:lpstr>
      <vt:lpstr>назначение ГИА</vt:lpstr>
      <vt:lpstr>назначение ГИА</vt:lpstr>
      <vt:lpstr>назначение ГИА</vt:lpstr>
      <vt:lpstr>значимые аналитические данные (САО)</vt:lpstr>
      <vt:lpstr>значимые аналитические данные (САО)</vt:lpstr>
      <vt:lpstr>значимые аналитические данные (САО)</vt:lpstr>
      <vt:lpstr>значимые аналитические данные (САО)</vt:lpstr>
      <vt:lpstr>значимые аналитические данные (САО)</vt:lpstr>
      <vt:lpstr>значимые аналитические данные (САО)</vt:lpstr>
      <vt:lpstr>метапредметные компоненты результатов ГИА</vt:lpstr>
      <vt:lpstr>метапредметные компоненты результатов ГИА</vt:lpstr>
      <vt:lpstr>метапредметные компоненты результатов ГИА</vt:lpstr>
      <vt:lpstr>результаты ГИА в развитии системы образования</vt:lpstr>
      <vt:lpstr>результаты ГИА в развитии системы образования</vt:lpstr>
      <vt:lpstr>результаты ГИА в развитии системы образования</vt:lpstr>
      <vt:lpstr>результаты ГИА в развитии системы образования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Татьяна Аркадьевна Васильева</cp:lastModifiedBy>
  <cp:revision>137</cp:revision>
  <dcterms:modified xsi:type="dcterms:W3CDTF">2025-11-24T13:27:12Z</dcterms:modified>
</cp:coreProperties>
</file>