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6858000" cy="9144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65" autoAdjust="0"/>
  </p:normalViewPr>
  <p:slideViewPr>
    <p:cSldViewPr>
      <p:cViewPr varScale="1">
        <p:scale>
          <a:sx n="49" d="100"/>
          <a:sy n="49" d="100"/>
        </p:scale>
        <p:origin x="-2172" y="-5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5ABCB-E556-46EE-AA42-53FAE0BBAAAE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82788" y="746125"/>
            <a:ext cx="27955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B6BFD-B85B-45BD-A249-D721792573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991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235982" y="179512"/>
            <a:ext cx="6440349" cy="1152128"/>
          </a:xfrm>
          <a:prstGeom prst="roundRect">
            <a:avLst/>
          </a:prstGeom>
          <a:solidFill>
            <a:schemeClr val="tx2">
              <a:lumMod val="60000"/>
              <a:lumOff val="40000"/>
              <a:alpha val="29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организовать работу в образовательной организации </a:t>
            </a:r>
            <a:b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требованиями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законодательства об образовании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связанных со снижением бюрократической нагрузки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работников?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31627" y="3782771"/>
            <a:ext cx="5566320" cy="92744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анкетирование педагогических  работников (учителя, учителя, исполняющие функции классных руководителей)</a:t>
            </a: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55011" y="1572940"/>
            <a:ext cx="5782343" cy="20629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самоанализ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по снижению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бюрократической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 на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 с использованием Чек–листа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деятельности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общеобразовательной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по снижению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бюрократической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 на педагогических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работников, утвержденным распоряжением комитета общего</a:t>
            </a:r>
            <a:b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профессионального образования Ленинградской области </a:t>
            </a:r>
            <a:r>
              <a:rPr lang="ru-RU" sz="1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(размещен на официальном сайте </a:t>
            </a:r>
            <a:r>
              <a:rPr lang="ru-RU" sz="15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КОиПО</a:t>
            </a:r>
            <a:r>
              <a:rPr lang="ru-RU" sz="1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сети «Интернет»:</a:t>
            </a:r>
          </a:p>
          <a:p>
            <a:pPr algn="just"/>
            <a:r>
              <a:rPr lang="en-US" sz="15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15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://edu.lenobl.ru</a:t>
            </a:r>
            <a:r>
              <a:rPr lang="en-US" sz="15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5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(раздел: «Образование без </a:t>
            </a:r>
            <a:r>
              <a:rPr lang="ru-RU" sz="1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бюрократии»).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71168" y="4799201"/>
            <a:ext cx="5174664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проведенных мероприятий необходимо определиться с перечнем выявленных проблем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754960" y="1573504"/>
            <a:ext cx="770384" cy="827595"/>
          </a:xfrm>
          <a:prstGeom prst="ellipse">
            <a:avLst/>
          </a:prstGeom>
          <a:solidFill>
            <a:schemeClr val="tx2">
              <a:lumMod val="40000"/>
              <a:lumOff val="60000"/>
              <a:alpha val="77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34" name="Овал 33"/>
          <p:cNvSpPr/>
          <p:nvPr/>
        </p:nvSpPr>
        <p:spPr>
          <a:xfrm>
            <a:off x="5976643" y="3850448"/>
            <a:ext cx="763413" cy="792088"/>
          </a:xfrm>
          <a:prstGeom prst="ellipse">
            <a:avLst/>
          </a:prstGeom>
          <a:solidFill>
            <a:schemeClr val="tx2">
              <a:lumMod val="40000"/>
              <a:lumOff val="60000"/>
              <a:alpha val="77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024618" y="5940152"/>
            <a:ext cx="5500726" cy="1584176"/>
          </a:xfrm>
          <a:prstGeom prst="roundRect">
            <a:avLst>
              <a:gd name="adj" fmla="val 1406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и утвердить план мероприятий «дорожную карту»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снижению  бюрократической нагрузки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 в образовательной организации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календарный год (рекомендации по разработке плана мероприятий размещены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официальном сайте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КОиПО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сети «Интернет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»: </a:t>
            </a:r>
            <a:r>
              <a:rPr lang="en-US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://edu.lenobl.ru</a:t>
            </a:r>
            <a:r>
              <a:rPr lang="en-US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раздел: «Образование </a:t>
            </a:r>
            <a:r>
              <a:rPr lang="ru-RU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бюрократии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189008" y="60575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214290" y="6180182"/>
            <a:ext cx="763413" cy="792088"/>
          </a:xfrm>
          <a:prstGeom prst="ellipse">
            <a:avLst/>
          </a:prstGeom>
          <a:solidFill>
            <a:schemeClr val="tx2">
              <a:lumMod val="40000"/>
              <a:lumOff val="60000"/>
              <a:alpha val="77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3" name="Стрелка вниз 22"/>
          <p:cNvSpPr/>
          <p:nvPr/>
        </p:nvSpPr>
        <p:spPr>
          <a:xfrm>
            <a:off x="416013" y="514806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00" name="Picture 4" descr="C:\Users\ma_ostapova\AppData\Local\Packages\Microsoft.Windows.Photos_8wekyb3d8bbwe\TempState\ShareServiceTempFolder\image105-1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1785" y="2987824"/>
            <a:ext cx="708207" cy="764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ma_ostapova\Desktop\image012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281" y="4799201"/>
            <a:ext cx="727050" cy="974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ma_ostapova\Desktop\image134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90" y="7929586"/>
            <a:ext cx="687314" cy="968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C:\Users\ma_ostapova\AppData\Local\Packages\Microsoft.Windows.Photos_8wekyb3d8bbwe\TempState\ShareServiceTempFolder\image184.jpe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78" y="3838753"/>
            <a:ext cx="678036" cy="930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Скругленный прямоугольник 17"/>
          <p:cNvSpPr/>
          <p:nvPr/>
        </p:nvSpPr>
        <p:spPr>
          <a:xfrm>
            <a:off x="891914" y="7715272"/>
            <a:ext cx="5715040" cy="1285884"/>
          </a:xfrm>
          <a:prstGeom prst="roundRect">
            <a:avLst>
              <a:gd name="adj" fmla="val 1406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Важно: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 проводить оценку эффективности проводимых мероприятий «дорожной кары»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снижению  бюрократической нагрузки на педагогических работников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6358349" y="695117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422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2301</TotalTime>
  <Words>96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Остапова Марина Александровна</dc:creator>
  <cp:lastModifiedBy>Марина Александровна Остапова</cp:lastModifiedBy>
  <cp:revision>242</cp:revision>
  <cp:lastPrinted>2025-12-02T06:15:45Z</cp:lastPrinted>
  <dcterms:created xsi:type="dcterms:W3CDTF">2025-11-26T08:03:27Z</dcterms:created>
  <dcterms:modified xsi:type="dcterms:W3CDTF">2026-04-02T14:05:31Z</dcterms:modified>
</cp:coreProperties>
</file>