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552" y="-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Удовлетворены в полной мере </c:v>
                </c:pt>
              </c:strCache>
            </c:strRef>
          </c:tx>
          <c:spPr>
            <a:solidFill>
              <a:schemeClr val="accent5">
                <a:shade val="5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Бокситогорский</c:v>
                </c:pt>
                <c:pt idx="1">
                  <c:v>Волосовский</c:v>
                </c:pt>
                <c:pt idx="2">
                  <c:v>Волховский</c:v>
                </c:pt>
                <c:pt idx="3">
                  <c:v>Всеволожский</c:v>
                </c:pt>
                <c:pt idx="4">
                  <c:v>Выборгский</c:v>
                </c:pt>
                <c:pt idx="5">
                  <c:v>Гатчинский</c:v>
                </c:pt>
                <c:pt idx="6">
                  <c:v>Кингисеппский</c:v>
                </c:pt>
                <c:pt idx="7">
                  <c:v>Киришский</c:v>
                </c:pt>
                <c:pt idx="8">
                  <c:v>Кировский</c:v>
                </c:pt>
                <c:pt idx="9">
                  <c:v>Лодейнопольский</c:v>
                </c:pt>
                <c:pt idx="10">
                  <c:v>Ломоносовский</c:v>
                </c:pt>
                <c:pt idx="11">
                  <c:v>Лужский</c:v>
                </c:pt>
                <c:pt idx="12">
                  <c:v>Подпорожский</c:v>
                </c:pt>
                <c:pt idx="13">
                  <c:v>Приозерский</c:v>
                </c:pt>
                <c:pt idx="14">
                  <c:v>Сланцевский</c:v>
                </c:pt>
                <c:pt idx="15">
                  <c:v>Сосновоборский</c:v>
                </c:pt>
                <c:pt idx="16">
                  <c:v>Тихвинский</c:v>
                </c:pt>
                <c:pt idx="17">
                  <c:v>Тосненский</c:v>
                </c:pt>
              </c:strCache>
            </c:strRef>
          </c:cat>
          <c:val>
            <c:numRef>
              <c:f>Лист1!$B$2:$B$19</c:f>
              <c:numCache>
                <c:formatCode>0%</c:formatCode>
                <c:ptCount val="18"/>
                <c:pt idx="0">
                  <c:v>0.81976744186046513</c:v>
                </c:pt>
                <c:pt idx="1">
                  <c:v>0.73712737127371275</c:v>
                </c:pt>
                <c:pt idx="2">
                  <c:v>0.7931034482758621</c:v>
                </c:pt>
                <c:pt idx="3">
                  <c:v>0.63122605363984674</c:v>
                </c:pt>
                <c:pt idx="4">
                  <c:v>0.74573225516621744</c:v>
                </c:pt>
                <c:pt idx="5">
                  <c:v>0.83676268861454051</c:v>
                </c:pt>
                <c:pt idx="6">
                  <c:v>0.75090252707581229</c:v>
                </c:pt>
                <c:pt idx="7">
                  <c:v>0.73652694610778446</c:v>
                </c:pt>
                <c:pt idx="8">
                  <c:v>0.79415670650730408</c:v>
                </c:pt>
                <c:pt idx="9">
                  <c:v>0.83687943262411346</c:v>
                </c:pt>
                <c:pt idx="10">
                  <c:v>0.70388349514563109</c:v>
                </c:pt>
                <c:pt idx="11">
                  <c:v>0.64</c:v>
                </c:pt>
                <c:pt idx="12">
                  <c:v>0.65548780487804881</c:v>
                </c:pt>
                <c:pt idx="13">
                  <c:v>0.75147928994082835</c:v>
                </c:pt>
                <c:pt idx="14">
                  <c:v>0.6404109589041096</c:v>
                </c:pt>
                <c:pt idx="15">
                  <c:v>0.57692307692307687</c:v>
                </c:pt>
                <c:pt idx="16">
                  <c:v>0.61572052401746724</c:v>
                </c:pt>
                <c:pt idx="17">
                  <c:v>0.66392479435957696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87-4AAD-90A4-1285AD4E036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Скорее удовлетворены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Бокситогорский</c:v>
                </c:pt>
                <c:pt idx="1">
                  <c:v>Волосовский</c:v>
                </c:pt>
                <c:pt idx="2">
                  <c:v>Волховский</c:v>
                </c:pt>
                <c:pt idx="3">
                  <c:v>Всеволожский</c:v>
                </c:pt>
                <c:pt idx="4">
                  <c:v>Выборгский</c:v>
                </c:pt>
                <c:pt idx="5">
                  <c:v>Гатчинский</c:v>
                </c:pt>
                <c:pt idx="6">
                  <c:v>Кингисеппский</c:v>
                </c:pt>
                <c:pt idx="7">
                  <c:v>Киришский</c:v>
                </c:pt>
                <c:pt idx="8">
                  <c:v>Кировский</c:v>
                </c:pt>
                <c:pt idx="9">
                  <c:v>Лодейнопольский</c:v>
                </c:pt>
                <c:pt idx="10">
                  <c:v>Ломоносовский</c:v>
                </c:pt>
                <c:pt idx="11">
                  <c:v>Лужский</c:v>
                </c:pt>
                <c:pt idx="12">
                  <c:v>Подпорожский</c:v>
                </c:pt>
                <c:pt idx="13">
                  <c:v>Приозерский</c:v>
                </c:pt>
                <c:pt idx="14">
                  <c:v>Сланцевский</c:v>
                </c:pt>
                <c:pt idx="15">
                  <c:v>Сосновоборский</c:v>
                </c:pt>
                <c:pt idx="16">
                  <c:v>Тихвинский</c:v>
                </c:pt>
                <c:pt idx="17">
                  <c:v>Тосненский</c:v>
                </c:pt>
              </c:strCache>
            </c:strRef>
          </c:cat>
          <c:val>
            <c:numRef>
              <c:f>Лист1!$C$2:$C$19</c:f>
              <c:numCache>
                <c:formatCode>0%</c:formatCode>
                <c:ptCount val="18"/>
                <c:pt idx="0">
                  <c:v>7.5581395348837205E-2</c:v>
                </c:pt>
                <c:pt idx="1">
                  <c:v>0.15176151761517614</c:v>
                </c:pt>
                <c:pt idx="2">
                  <c:v>0.1206896551724138</c:v>
                </c:pt>
                <c:pt idx="3">
                  <c:v>0.20593869731800765</c:v>
                </c:pt>
                <c:pt idx="4">
                  <c:v>0.17160826594788858</c:v>
                </c:pt>
                <c:pt idx="5">
                  <c:v>0.10973936899862825</c:v>
                </c:pt>
                <c:pt idx="6">
                  <c:v>0.1444043321299639</c:v>
                </c:pt>
                <c:pt idx="7">
                  <c:v>0.17365269461077845</c:v>
                </c:pt>
                <c:pt idx="8">
                  <c:v>0.13545816733067728</c:v>
                </c:pt>
                <c:pt idx="9">
                  <c:v>0.10638297872340426</c:v>
                </c:pt>
                <c:pt idx="10">
                  <c:v>0.16990291262135923</c:v>
                </c:pt>
                <c:pt idx="11">
                  <c:v>0.20363636363636364</c:v>
                </c:pt>
                <c:pt idx="12">
                  <c:v>0.21341463414634146</c:v>
                </c:pt>
                <c:pt idx="13">
                  <c:v>0.11834319526627218</c:v>
                </c:pt>
                <c:pt idx="14">
                  <c:v>0.21917808219178081</c:v>
                </c:pt>
                <c:pt idx="15">
                  <c:v>0.24358974358974358</c:v>
                </c:pt>
                <c:pt idx="16">
                  <c:v>0.2331877729257642</c:v>
                </c:pt>
                <c:pt idx="17">
                  <c:v>0.19623971797884843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287-4AAD-90A4-1285AD4E036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Скорее неудовлетворены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Бокситогорский</c:v>
                </c:pt>
                <c:pt idx="1">
                  <c:v>Волосовский</c:v>
                </c:pt>
                <c:pt idx="2">
                  <c:v>Волховский</c:v>
                </c:pt>
                <c:pt idx="3">
                  <c:v>Всеволожский</c:v>
                </c:pt>
                <c:pt idx="4">
                  <c:v>Выборгский</c:v>
                </c:pt>
                <c:pt idx="5">
                  <c:v>Гатчинский</c:v>
                </c:pt>
                <c:pt idx="6">
                  <c:v>Кингисеппский</c:v>
                </c:pt>
                <c:pt idx="7">
                  <c:v>Киришский</c:v>
                </c:pt>
                <c:pt idx="8">
                  <c:v>Кировский</c:v>
                </c:pt>
                <c:pt idx="9">
                  <c:v>Лодейнопольский</c:v>
                </c:pt>
                <c:pt idx="10">
                  <c:v>Ломоносовский</c:v>
                </c:pt>
                <c:pt idx="11">
                  <c:v>Лужский</c:v>
                </c:pt>
                <c:pt idx="12">
                  <c:v>Подпорожский</c:v>
                </c:pt>
                <c:pt idx="13">
                  <c:v>Приозерский</c:v>
                </c:pt>
                <c:pt idx="14">
                  <c:v>Сланцевский</c:v>
                </c:pt>
                <c:pt idx="15">
                  <c:v>Сосновоборский</c:v>
                </c:pt>
                <c:pt idx="16">
                  <c:v>Тихвинский</c:v>
                </c:pt>
                <c:pt idx="17">
                  <c:v>Тосненский</c:v>
                </c:pt>
              </c:strCache>
            </c:strRef>
          </c:cat>
          <c:val>
            <c:numRef>
              <c:f>Лист1!$D$2:$D$19</c:f>
              <c:numCache>
                <c:formatCode>0%</c:formatCode>
                <c:ptCount val="18"/>
                <c:pt idx="0">
                  <c:v>0</c:v>
                </c:pt>
                <c:pt idx="1">
                  <c:v>8.130081300813009E-3</c:v>
                </c:pt>
                <c:pt idx="2">
                  <c:v>4.5977011494252873E-2</c:v>
                </c:pt>
                <c:pt idx="3">
                  <c:v>2.4904214559386972E-2</c:v>
                </c:pt>
                <c:pt idx="4">
                  <c:v>9.883198562443846E-3</c:v>
                </c:pt>
                <c:pt idx="5">
                  <c:v>6.8587105624142658E-3</c:v>
                </c:pt>
                <c:pt idx="6">
                  <c:v>3.6101083032490976E-3</c:v>
                </c:pt>
                <c:pt idx="7">
                  <c:v>5.9880239520958087E-3</c:v>
                </c:pt>
                <c:pt idx="8">
                  <c:v>3.9840637450199202E-3</c:v>
                </c:pt>
                <c:pt idx="9">
                  <c:v>0</c:v>
                </c:pt>
                <c:pt idx="10">
                  <c:v>1.9417475728155338E-2</c:v>
                </c:pt>
                <c:pt idx="11">
                  <c:v>1.090909090909091E-2</c:v>
                </c:pt>
                <c:pt idx="12">
                  <c:v>9.1463414634146336E-3</c:v>
                </c:pt>
                <c:pt idx="13">
                  <c:v>5.9171597633136093E-3</c:v>
                </c:pt>
                <c:pt idx="14">
                  <c:v>1.0273972602739725E-2</c:v>
                </c:pt>
                <c:pt idx="15">
                  <c:v>1.7094017094017096E-2</c:v>
                </c:pt>
                <c:pt idx="16">
                  <c:v>1.0480349344978166E-2</c:v>
                </c:pt>
                <c:pt idx="17">
                  <c:v>4.7003525264394828E-3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287-4AAD-90A4-1285AD4E0368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Совершенно неудовлетворены</c:v>
                </c:pt>
              </c:strCache>
            </c:strRef>
          </c:tx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Бокситогорский</c:v>
                </c:pt>
                <c:pt idx="1">
                  <c:v>Волосовский</c:v>
                </c:pt>
                <c:pt idx="2">
                  <c:v>Волховский</c:v>
                </c:pt>
                <c:pt idx="3">
                  <c:v>Всеволожский</c:v>
                </c:pt>
                <c:pt idx="4">
                  <c:v>Выборгский</c:v>
                </c:pt>
                <c:pt idx="5">
                  <c:v>Гатчинский</c:v>
                </c:pt>
                <c:pt idx="6">
                  <c:v>Кингисеппский</c:v>
                </c:pt>
                <c:pt idx="7">
                  <c:v>Киришский</c:v>
                </c:pt>
                <c:pt idx="8">
                  <c:v>Кировский</c:v>
                </c:pt>
                <c:pt idx="9">
                  <c:v>Лодейнопольский</c:v>
                </c:pt>
                <c:pt idx="10">
                  <c:v>Ломоносовский</c:v>
                </c:pt>
                <c:pt idx="11">
                  <c:v>Лужский</c:v>
                </c:pt>
                <c:pt idx="12">
                  <c:v>Подпорожский</c:v>
                </c:pt>
                <c:pt idx="13">
                  <c:v>Приозерский</c:v>
                </c:pt>
                <c:pt idx="14">
                  <c:v>Сланцевский</c:v>
                </c:pt>
                <c:pt idx="15">
                  <c:v>Сосновоборский</c:v>
                </c:pt>
                <c:pt idx="16">
                  <c:v>Тихвинский</c:v>
                </c:pt>
                <c:pt idx="17">
                  <c:v>Тосненский</c:v>
                </c:pt>
              </c:strCache>
            </c:strRef>
          </c:cat>
          <c:val>
            <c:numRef>
              <c:f>Лист1!$E$2:$E$19</c:f>
              <c:numCache>
                <c:formatCode>0%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2.2988505747126436E-2</c:v>
                </c:pt>
                <c:pt idx="4">
                  <c:v>3.5938903863432167E-3</c:v>
                </c:pt>
                <c:pt idx="5">
                  <c:v>1.3717421124828531E-3</c:v>
                </c:pt>
                <c:pt idx="6">
                  <c:v>3.6101083032490976E-3</c:v>
                </c:pt>
                <c:pt idx="7">
                  <c:v>0</c:v>
                </c:pt>
                <c:pt idx="8">
                  <c:v>1.3280212483399733E-3</c:v>
                </c:pt>
                <c:pt idx="9">
                  <c:v>0</c:v>
                </c:pt>
                <c:pt idx="10">
                  <c:v>4.8543689320388345E-3</c:v>
                </c:pt>
                <c:pt idx="11">
                  <c:v>1.4545454545454545E-2</c:v>
                </c:pt>
                <c:pt idx="12">
                  <c:v>3.0487804878048782E-3</c:v>
                </c:pt>
                <c:pt idx="13">
                  <c:v>0</c:v>
                </c:pt>
                <c:pt idx="14">
                  <c:v>0</c:v>
                </c:pt>
                <c:pt idx="15">
                  <c:v>8.5470085470085479E-3</c:v>
                </c:pt>
                <c:pt idx="16">
                  <c:v>1.7467248908296944E-3</c:v>
                </c:pt>
                <c:pt idx="17">
                  <c:v>4.7003525264394828E-3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287-4AAD-90A4-1285AD4E0368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accent5">
                <a:tint val="54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Бокситогорский</c:v>
                </c:pt>
                <c:pt idx="1">
                  <c:v>Волосовский</c:v>
                </c:pt>
                <c:pt idx="2">
                  <c:v>Волховский</c:v>
                </c:pt>
                <c:pt idx="3">
                  <c:v>Всеволожский</c:v>
                </c:pt>
                <c:pt idx="4">
                  <c:v>Выборгский</c:v>
                </c:pt>
                <c:pt idx="5">
                  <c:v>Гатчинский</c:v>
                </c:pt>
                <c:pt idx="6">
                  <c:v>Кингисеппский</c:v>
                </c:pt>
                <c:pt idx="7">
                  <c:v>Киришский</c:v>
                </c:pt>
                <c:pt idx="8">
                  <c:v>Кировский</c:v>
                </c:pt>
                <c:pt idx="9">
                  <c:v>Лодейнопольский</c:v>
                </c:pt>
                <c:pt idx="10">
                  <c:v>Ломоносовский</c:v>
                </c:pt>
                <c:pt idx="11">
                  <c:v>Лужский</c:v>
                </c:pt>
                <c:pt idx="12">
                  <c:v>Подпорожский</c:v>
                </c:pt>
                <c:pt idx="13">
                  <c:v>Приозерский</c:v>
                </c:pt>
                <c:pt idx="14">
                  <c:v>Сланцевский</c:v>
                </c:pt>
                <c:pt idx="15">
                  <c:v>Сосновоборский</c:v>
                </c:pt>
                <c:pt idx="16">
                  <c:v>Тихвинский</c:v>
                </c:pt>
                <c:pt idx="17">
                  <c:v>Тосненский</c:v>
                </c:pt>
              </c:strCache>
            </c:strRef>
          </c:cat>
          <c:val>
            <c:numRef>
              <c:f>Лист1!$F$2:$F$19</c:f>
              <c:numCache>
                <c:formatCode>0%</c:formatCode>
                <c:ptCount val="18"/>
                <c:pt idx="0">
                  <c:v>0.10465116279069768</c:v>
                </c:pt>
                <c:pt idx="1">
                  <c:v>0.10298102981029811</c:v>
                </c:pt>
                <c:pt idx="2">
                  <c:v>4.0229885057471264E-2</c:v>
                </c:pt>
                <c:pt idx="3">
                  <c:v>0.11494252873563218</c:v>
                </c:pt>
                <c:pt idx="4">
                  <c:v>6.9182389937106917E-2</c:v>
                </c:pt>
                <c:pt idx="5">
                  <c:v>4.5267489711934158E-2</c:v>
                </c:pt>
                <c:pt idx="6">
                  <c:v>9.7472924187725629E-2</c:v>
                </c:pt>
                <c:pt idx="7">
                  <c:v>8.3832335329341312E-2</c:v>
                </c:pt>
                <c:pt idx="8">
                  <c:v>6.5073041168658696E-2</c:v>
                </c:pt>
                <c:pt idx="9">
                  <c:v>5.6737588652482268E-2</c:v>
                </c:pt>
                <c:pt idx="10">
                  <c:v>0.10194174757281553</c:v>
                </c:pt>
                <c:pt idx="11">
                  <c:v>0.13090909090909092</c:v>
                </c:pt>
                <c:pt idx="12">
                  <c:v>0.11890243902439024</c:v>
                </c:pt>
                <c:pt idx="13">
                  <c:v>0.1242603550295858</c:v>
                </c:pt>
                <c:pt idx="14">
                  <c:v>0.13013698630136986</c:v>
                </c:pt>
                <c:pt idx="15">
                  <c:v>0.15384615384615385</c:v>
                </c:pt>
                <c:pt idx="16">
                  <c:v>0.13886462882096071</c:v>
                </c:pt>
                <c:pt idx="17">
                  <c:v>0.13043478260869565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287-4AAD-90A4-1285AD4E036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98817792"/>
        <c:axId val="162429120"/>
      </c:barChart>
      <c:catAx>
        <c:axId val="1988177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2429120"/>
        <c:crosses val="autoZero"/>
        <c:auto val="1"/>
        <c:lblAlgn val="ctr"/>
        <c:lblOffset val="100"/>
        <c:noMultiLvlLbl val="0"/>
      </c:catAx>
      <c:valAx>
        <c:axId val="16242912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8817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Удовлетворены в полной мере </c:v>
                </c:pt>
              </c:strCache>
            </c:strRef>
          </c:tx>
          <c:spPr>
            <a:solidFill>
              <a:schemeClr val="accent5">
                <a:shade val="5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Бокситогорский</c:v>
                </c:pt>
                <c:pt idx="1">
                  <c:v>Волосовский</c:v>
                </c:pt>
                <c:pt idx="2">
                  <c:v>Волховский</c:v>
                </c:pt>
                <c:pt idx="3">
                  <c:v>Всеволожский</c:v>
                </c:pt>
                <c:pt idx="4">
                  <c:v>Выборгский</c:v>
                </c:pt>
                <c:pt idx="5">
                  <c:v>Гатчинский</c:v>
                </c:pt>
                <c:pt idx="6">
                  <c:v>Кингисеппский</c:v>
                </c:pt>
                <c:pt idx="7">
                  <c:v>Киришский</c:v>
                </c:pt>
                <c:pt idx="8">
                  <c:v>Кировский</c:v>
                </c:pt>
                <c:pt idx="9">
                  <c:v>Лодейнопольский</c:v>
                </c:pt>
                <c:pt idx="10">
                  <c:v>Ломоносовский</c:v>
                </c:pt>
                <c:pt idx="11">
                  <c:v>Лужский</c:v>
                </c:pt>
                <c:pt idx="12">
                  <c:v>Подпорожский</c:v>
                </c:pt>
                <c:pt idx="13">
                  <c:v>Приозерский</c:v>
                </c:pt>
                <c:pt idx="14">
                  <c:v>Сланцевский</c:v>
                </c:pt>
                <c:pt idx="15">
                  <c:v>Сосновоборский</c:v>
                </c:pt>
                <c:pt idx="16">
                  <c:v>Тихвинский</c:v>
                </c:pt>
                <c:pt idx="17">
                  <c:v>Тосненский</c:v>
                </c:pt>
              </c:strCache>
            </c:strRef>
          </c:cat>
          <c:val>
            <c:numRef>
              <c:f>Лист1!$B$2:$B$19</c:f>
              <c:numCache>
                <c:formatCode>0%</c:formatCode>
                <c:ptCount val="18"/>
                <c:pt idx="0">
                  <c:v>0.66046511627906979</c:v>
                </c:pt>
                <c:pt idx="1">
                  <c:v>0.82352941176470584</c:v>
                </c:pt>
                <c:pt idx="2">
                  <c:v>0.63516746411483249</c:v>
                </c:pt>
                <c:pt idx="3">
                  <c:v>0.62185686653771766</c:v>
                </c:pt>
                <c:pt idx="4">
                  <c:v>0.54045893719806759</c:v>
                </c:pt>
                <c:pt idx="5">
                  <c:v>0.72836801752464408</c:v>
                </c:pt>
                <c:pt idx="6">
                  <c:v>0.70677966101694911</c:v>
                </c:pt>
                <c:pt idx="7">
                  <c:v>0.62367491166077738</c:v>
                </c:pt>
                <c:pt idx="8">
                  <c:v>0.62203023758099352</c:v>
                </c:pt>
                <c:pt idx="9">
                  <c:v>0.72527472527472525</c:v>
                </c:pt>
                <c:pt idx="10">
                  <c:v>0.68160843770599866</c:v>
                </c:pt>
                <c:pt idx="11">
                  <c:v>0.64987714987714984</c:v>
                </c:pt>
                <c:pt idx="12">
                  <c:v>0.61864406779661019</c:v>
                </c:pt>
                <c:pt idx="13">
                  <c:v>0.66911764705882348</c:v>
                </c:pt>
                <c:pt idx="14">
                  <c:v>0.62895927601809953</c:v>
                </c:pt>
                <c:pt idx="15">
                  <c:v>0.51023391812865493</c:v>
                </c:pt>
                <c:pt idx="16">
                  <c:v>0.62271468144044317</c:v>
                </c:pt>
                <c:pt idx="17">
                  <c:v>0.68260869565217386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F3F-4DB7-B6B5-A1D069D3FF6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Скорее удовлетворены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Бокситогорский</c:v>
                </c:pt>
                <c:pt idx="1">
                  <c:v>Волосовский</c:v>
                </c:pt>
                <c:pt idx="2">
                  <c:v>Волховский</c:v>
                </c:pt>
                <c:pt idx="3">
                  <c:v>Всеволожский</c:v>
                </c:pt>
                <c:pt idx="4">
                  <c:v>Выборгский</c:v>
                </c:pt>
                <c:pt idx="5">
                  <c:v>Гатчинский</c:v>
                </c:pt>
                <c:pt idx="6">
                  <c:v>Кингисеппский</c:v>
                </c:pt>
                <c:pt idx="7">
                  <c:v>Киришский</c:v>
                </c:pt>
                <c:pt idx="8">
                  <c:v>Кировский</c:v>
                </c:pt>
                <c:pt idx="9">
                  <c:v>Лодейнопольский</c:v>
                </c:pt>
                <c:pt idx="10">
                  <c:v>Ломоносовский</c:v>
                </c:pt>
                <c:pt idx="11">
                  <c:v>Лужский</c:v>
                </c:pt>
                <c:pt idx="12">
                  <c:v>Подпорожский</c:v>
                </c:pt>
                <c:pt idx="13">
                  <c:v>Приозерский</c:v>
                </c:pt>
                <c:pt idx="14">
                  <c:v>Сланцевский</c:v>
                </c:pt>
                <c:pt idx="15">
                  <c:v>Сосновоборский</c:v>
                </c:pt>
                <c:pt idx="16">
                  <c:v>Тихвинский</c:v>
                </c:pt>
                <c:pt idx="17">
                  <c:v>Тосненский</c:v>
                </c:pt>
              </c:strCache>
            </c:strRef>
          </c:cat>
          <c:val>
            <c:numRef>
              <c:f>Лист1!$C$2:$C$19</c:f>
              <c:numCache>
                <c:formatCode>0%</c:formatCode>
                <c:ptCount val="18"/>
                <c:pt idx="0">
                  <c:v>0.28372093023255812</c:v>
                </c:pt>
                <c:pt idx="1">
                  <c:v>0.13368983957219252</c:v>
                </c:pt>
                <c:pt idx="2">
                  <c:v>0.27631578947368424</c:v>
                </c:pt>
                <c:pt idx="3">
                  <c:v>0.28336557059961315</c:v>
                </c:pt>
                <c:pt idx="4">
                  <c:v>0.3109903381642512</c:v>
                </c:pt>
                <c:pt idx="5">
                  <c:v>0.22234392113910187</c:v>
                </c:pt>
                <c:pt idx="6">
                  <c:v>0.24067796610169492</c:v>
                </c:pt>
                <c:pt idx="7">
                  <c:v>0.30035335689045939</c:v>
                </c:pt>
                <c:pt idx="8">
                  <c:v>0.26997840172786175</c:v>
                </c:pt>
                <c:pt idx="9">
                  <c:v>0.22527472527472528</c:v>
                </c:pt>
                <c:pt idx="10">
                  <c:v>0.24653922214897825</c:v>
                </c:pt>
                <c:pt idx="11">
                  <c:v>0.2714987714987715</c:v>
                </c:pt>
                <c:pt idx="12">
                  <c:v>0.30225988700564971</c:v>
                </c:pt>
                <c:pt idx="13">
                  <c:v>0.22977941176470587</c:v>
                </c:pt>
                <c:pt idx="14">
                  <c:v>0.28506787330316741</c:v>
                </c:pt>
                <c:pt idx="15">
                  <c:v>0.35233918128654973</c:v>
                </c:pt>
                <c:pt idx="16">
                  <c:v>0.29141274238227149</c:v>
                </c:pt>
                <c:pt idx="17">
                  <c:v>0.25507246376811593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F3F-4DB7-B6B5-A1D069D3FF6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Скорее неудовлетворены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Бокситогорский</c:v>
                </c:pt>
                <c:pt idx="1">
                  <c:v>Волосовский</c:v>
                </c:pt>
                <c:pt idx="2">
                  <c:v>Волховский</c:v>
                </c:pt>
                <c:pt idx="3">
                  <c:v>Всеволожский</c:v>
                </c:pt>
                <c:pt idx="4">
                  <c:v>Выборгский</c:v>
                </c:pt>
                <c:pt idx="5">
                  <c:v>Гатчинский</c:v>
                </c:pt>
                <c:pt idx="6">
                  <c:v>Кингисеппский</c:v>
                </c:pt>
                <c:pt idx="7">
                  <c:v>Киришский</c:v>
                </c:pt>
                <c:pt idx="8">
                  <c:v>Кировский</c:v>
                </c:pt>
                <c:pt idx="9">
                  <c:v>Лодейнопольский</c:v>
                </c:pt>
                <c:pt idx="10">
                  <c:v>Ломоносовский</c:v>
                </c:pt>
                <c:pt idx="11">
                  <c:v>Лужский</c:v>
                </c:pt>
                <c:pt idx="12">
                  <c:v>Подпорожский</c:v>
                </c:pt>
                <c:pt idx="13">
                  <c:v>Приозерский</c:v>
                </c:pt>
                <c:pt idx="14">
                  <c:v>Сланцевский</c:v>
                </c:pt>
                <c:pt idx="15">
                  <c:v>Сосновоборский</c:v>
                </c:pt>
                <c:pt idx="16">
                  <c:v>Тихвинский</c:v>
                </c:pt>
                <c:pt idx="17">
                  <c:v>Тосненский</c:v>
                </c:pt>
              </c:strCache>
            </c:strRef>
          </c:cat>
          <c:val>
            <c:numRef>
              <c:f>Лист1!$D$2:$D$19</c:f>
              <c:numCache>
                <c:formatCode>0%</c:formatCode>
                <c:ptCount val="18"/>
                <c:pt idx="0">
                  <c:v>0</c:v>
                </c:pt>
                <c:pt idx="1">
                  <c:v>5.3475935828877002E-3</c:v>
                </c:pt>
                <c:pt idx="2">
                  <c:v>1.1961722488038277E-2</c:v>
                </c:pt>
                <c:pt idx="3">
                  <c:v>3.6750483558994199E-2</c:v>
                </c:pt>
                <c:pt idx="4">
                  <c:v>3.0797101449275364E-2</c:v>
                </c:pt>
                <c:pt idx="5">
                  <c:v>7.6670317634173054E-3</c:v>
                </c:pt>
                <c:pt idx="6">
                  <c:v>6.7796610169491523E-3</c:v>
                </c:pt>
                <c:pt idx="7">
                  <c:v>1.0600706713780919E-2</c:v>
                </c:pt>
                <c:pt idx="8">
                  <c:v>1.2958963282937365E-2</c:v>
                </c:pt>
                <c:pt idx="9">
                  <c:v>1.098901098901099E-2</c:v>
                </c:pt>
                <c:pt idx="10">
                  <c:v>2.1094264996704019E-2</c:v>
                </c:pt>
                <c:pt idx="11">
                  <c:v>6.1425061425061421E-3</c:v>
                </c:pt>
                <c:pt idx="12">
                  <c:v>1.1299435028248588E-2</c:v>
                </c:pt>
                <c:pt idx="13">
                  <c:v>1.4705882352941176E-2</c:v>
                </c:pt>
                <c:pt idx="14">
                  <c:v>4.5248868778280547E-3</c:v>
                </c:pt>
                <c:pt idx="15">
                  <c:v>3.3625730994152045E-2</c:v>
                </c:pt>
                <c:pt idx="16">
                  <c:v>1.3296398891966758E-2</c:v>
                </c:pt>
                <c:pt idx="17">
                  <c:v>1.0144927536231883E-2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F3F-4DB7-B6B5-A1D069D3FF6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Совершенно неудовлетворены</c:v>
                </c:pt>
              </c:strCache>
            </c:strRef>
          </c:tx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Бокситогорский</c:v>
                </c:pt>
                <c:pt idx="1">
                  <c:v>Волосовский</c:v>
                </c:pt>
                <c:pt idx="2">
                  <c:v>Волховский</c:v>
                </c:pt>
                <c:pt idx="3">
                  <c:v>Всеволожский</c:v>
                </c:pt>
                <c:pt idx="4">
                  <c:v>Выборгский</c:v>
                </c:pt>
                <c:pt idx="5">
                  <c:v>Гатчинский</c:v>
                </c:pt>
                <c:pt idx="6">
                  <c:v>Кингисеппский</c:v>
                </c:pt>
                <c:pt idx="7">
                  <c:v>Киришский</c:v>
                </c:pt>
                <c:pt idx="8">
                  <c:v>Кировский</c:v>
                </c:pt>
                <c:pt idx="9">
                  <c:v>Лодейнопольский</c:v>
                </c:pt>
                <c:pt idx="10">
                  <c:v>Ломоносовский</c:v>
                </c:pt>
                <c:pt idx="11">
                  <c:v>Лужский</c:v>
                </c:pt>
                <c:pt idx="12">
                  <c:v>Подпорожский</c:v>
                </c:pt>
                <c:pt idx="13">
                  <c:v>Приозерский</c:v>
                </c:pt>
                <c:pt idx="14">
                  <c:v>Сланцевский</c:v>
                </c:pt>
                <c:pt idx="15">
                  <c:v>Сосновоборский</c:v>
                </c:pt>
                <c:pt idx="16">
                  <c:v>Тихвинский</c:v>
                </c:pt>
                <c:pt idx="17">
                  <c:v>Тосненский</c:v>
                </c:pt>
              </c:strCache>
            </c:strRef>
          </c:cat>
          <c:val>
            <c:numRef>
              <c:f>Лист1!$E$2:$E$19</c:f>
              <c:numCache>
                <c:formatCode>0%</c:formatCode>
                <c:ptCount val="18"/>
                <c:pt idx="0">
                  <c:v>4.6511627906976744E-3</c:v>
                </c:pt>
                <c:pt idx="1">
                  <c:v>5.3475935828877002E-3</c:v>
                </c:pt>
                <c:pt idx="2">
                  <c:v>5.9808612440191387E-3</c:v>
                </c:pt>
                <c:pt idx="3">
                  <c:v>6.7698259187620891E-3</c:v>
                </c:pt>
                <c:pt idx="4">
                  <c:v>1.570048309178744E-2</c:v>
                </c:pt>
                <c:pt idx="5">
                  <c:v>2.1905805038335158E-3</c:v>
                </c:pt>
                <c:pt idx="6">
                  <c:v>5.084745762711864E-3</c:v>
                </c:pt>
                <c:pt idx="7">
                  <c:v>3.5335689045936395E-3</c:v>
                </c:pt>
                <c:pt idx="8">
                  <c:v>4.3196544276457886E-3</c:v>
                </c:pt>
                <c:pt idx="9">
                  <c:v>0</c:v>
                </c:pt>
                <c:pt idx="10">
                  <c:v>1.5820698747528016E-2</c:v>
                </c:pt>
                <c:pt idx="11">
                  <c:v>3.6855036855036856E-3</c:v>
                </c:pt>
                <c:pt idx="12">
                  <c:v>5.6497175141242938E-3</c:v>
                </c:pt>
                <c:pt idx="13">
                  <c:v>9.1911764705882356E-3</c:v>
                </c:pt>
                <c:pt idx="14">
                  <c:v>9.0497737556561094E-3</c:v>
                </c:pt>
                <c:pt idx="15">
                  <c:v>1.6081871345029239E-2</c:v>
                </c:pt>
                <c:pt idx="16">
                  <c:v>2.7700831024930748E-3</c:v>
                </c:pt>
                <c:pt idx="17">
                  <c:v>2.8985507246376812E-3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F3F-4DB7-B6B5-A1D069D3FF6B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accent5">
                <a:tint val="54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Бокситогорский</c:v>
                </c:pt>
                <c:pt idx="1">
                  <c:v>Волосовский</c:v>
                </c:pt>
                <c:pt idx="2">
                  <c:v>Волховский</c:v>
                </c:pt>
                <c:pt idx="3">
                  <c:v>Всеволожский</c:v>
                </c:pt>
                <c:pt idx="4">
                  <c:v>Выборгский</c:v>
                </c:pt>
                <c:pt idx="5">
                  <c:v>Гатчинский</c:v>
                </c:pt>
                <c:pt idx="6">
                  <c:v>Кингисеппский</c:v>
                </c:pt>
                <c:pt idx="7">
                  <c:v>Киришский</c:v>
                </c:pt>
                <c:pt idx="8">
                  <c:v>Кировский</c:v>
                </c:pt>
                <c:pt idx="9">
                  <c:v>Лодейнопольский</c:v>
                </c:pt>
                <c:pt idx="10">
                  <c:v>Ломоносовский</c:v>
                </c:pt>
                <c:pt idx="11">
                  <c:v>Лужский</c:v>
                </c:pt>
                <c:pt idx="12">
                  <c:v>Подпорожский</c:v>
                </c:pt>
                <c:pt idx="13">
                  <c:v>Приозерский</c:v>
                </c:pt>
                <c:pt idx="14">
                  <c:v>Сланцевский</c:v>
                </c:pt>
                <c:pt idx="15">
                  <c:v>Сосновоборский</c:v>
                </c:pt>
                <c:pt idx="16">
                  <c:v>Тихвинский</c:v>
                </c:pt>
                <c:pt idx="17">
                  <c:v>Тосненский</c:v>
                </c:pt>
              </c:strCache>
            </c:strRef>
          </c:cat>
          <c:val>
            <c:numRef>
              <c:f>Лист1!$F$2:$F$19</c:f>
              <c:numCache>
                <c:formatCode>0%</c:formatCode>
                <c:ptCount val="18"/>
                <c:pt idx="0">
                  <c:v>5.1162790697674418E-2</c:v>
                </c:pt>
                <c:pt idx="1">
                  <c:v>3.2085561497326207E-2</c:v>
                </c:pt>
                <c:pt idx="2">
                  <c:v>7.0574162679425831E-2</c:v>
                </c:pt>
                <c:pt idx="3">
                  <c:v>5.1257253384912958E-2</c:v>
                </c:pt>
                <c:pt idx="4">
                  <c:v>0.10205314009661835</c:v>
                </c:pt>
                <c:pt idx="5">
                  <c:v>3.9430449069003289E-2</c:v>
                </c:pt>
                <c:pt idx="6">
                  <c:v>4.0677966101694912E-2</c:v>
                </c:pt>
                <c:pt idx="7">
                  <c:v>6.1837455830388695E-2</c:v>
                </c:pt>
                <c:pt idx="8">
                  <c:v>9.0712742980561561E-2</c:v>
                </c:pt>
                <c:pt idx="9">
                  <c:v>3.8461538461538464E-2</c:v>
                </c:pt>
                <c:pt idx="10">
                  <c:v>3.4937376400791038E-2</c:v>
                </c:pt>
                <c:pt idx="11">
                  <c:v>6.8796068796068796E-2</c:v>
                </c:pt>
                <c:pt idx="12">
                  <c:v>6.2146892655367235E-2</c:v>
                </c:pt>
                <c:pt idx="13">
                  <c:v>7.720588235294118E-2</c:v>
                </c:pt>
                <c:pt idx="14">
                  <c:v>7.2398190045248875E-2</c:v>
                </c:pt>
                <c:pt idx="15">
                  <c:v>8.771929824561403E-2</c:v>
                </c:pt>
                <c:pt idx="16">
                  <c:v>6.980609418282549E-2</c:v>
                </c:pt>
                <c:pt idx="17">
                  <c:v>4.9275362318840582E-2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F3F-4DB7-B6B5-A1D069D3FF6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99292416"/>
        <c:axId val="202348736"/>
      </c:barChart>
      <c:catAx>
        <c:axId val="1992924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348736"/>
        <c:crosses val="autoZero"/>
        <c:auto val="1"/>
        <c:lblAlgn val="ctr"/>
        <c:lblOffset val="100"/>
        <c:noMultiLvlLbl val="0"/>
      </c:catAx>
      <c:valAx>
        <c:axId val="202348736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9292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357B1C3-7D1F-CB56-CE9B-D59420A00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770D040-4A6C-7FB5-BFA8-5AF05CE43E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A17C602-2F3E-A98F-9B9C-40F12FC09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106-1106-4099-BA57-B696E6C9EDF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F6FC1A3-A854-5B5B-25A7-865A6E6D5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EEE3785-A28B-273A-65B0-059C14A5C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F334-5A85-4CED-8C87-63B5835DF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490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3C3413-4600-C556-7A3B-8652637E4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E3B2162-3619-85A8-08F3-D1ED06FBD8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BDC5254-A78C-485B-B2D6-F820B0EA1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106-1106-4099-BA57-B696E6C9EDF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9DAAF88-5AF5-0A04-8ADC-41DAF44B2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3E6A19E-CC58-8FB2-E820-F50AA8261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F334-5A85-4CED-8C87-63B5835DF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803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66A0746C-9E71-4965-F40C-3BDBC8B6BF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6CDAA82-9B48-223C-BCD5-2E9B9389B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89DBA1C-130C-6856-9FF0-B7302B9B3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106-1106-4099-BA57-B696E6C9EDF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05C0330-3A68-8EC4-E820-B0FE1DCB6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43D0758-20B7-E0D0-0012-0F224C10A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F334-5A85-4CED-8C87-63B5835DF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765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8E8A90-2221-DEB5-970E-4115A4007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C62C6F6-75D2-A4D7-4902-97284313B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E6DAB33-4B85-71A9-5C2A-A4237A28B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106-1106-4099-BA57-B696E6C9EDF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552A347-E86B-B4AB-E08B-C0D92162B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5A25BE1-9D88-9E48-A299-27EF7A7BE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F334-5A85-4CED-8C87-63B5835DF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28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7E18D3-BA45-C5BF-6CBF-BC73D1219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4BC6A1F-E462-763E-ECA8-EDB96B581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A72C96D-F3E7-CB87-A42D-F68ACB225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106-1106-4099-BA57-B696E6C9EDF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5CB0215-119C-36F4-9B6A-5A38F857A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164276C-1CDF-2EFD-E179-BA1B93852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F334-5A85-4CED-8C87-63B5835DF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283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31BF93B-EFEC-390B-378E-328EFD499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35CF4AF-160A-3B82-7C45-4A1A2D2812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D16972B-FD4E-ABD4-3C8C-9F3B3C4C85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138D074-5EE0-A451-5683-1DDEB2043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106-1106-4099-BA57-B696E6C9EDF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F0535E3-80EE-CA54-B782-906615571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6879CF5-56E0-3EF2-2F4A-783E30A25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F334-5A85-4CED-8C87-63B5835DF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26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DB06B55-354D-89D0-2636-85329E735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F607E7A-8AFF-89D4-EC28-FA6AC6F0C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744A694-5DE8-C3E9-8027-E97EB8786E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941BC175-31F2-E802-9404-CB9FF43694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101B5027-796C-74FB-1B21-665CD5F5F9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F77A047E-85C5-7D50-6483-4F9D4FD9D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106-1106-4099-BA57-B696E6C9EDF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56D77E32-C111-93E2-8E76-FCC66CABC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703BBB73-99DE-E80E-CEE9-2EE7C0D4C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F334-5A85-4CED-8C87-63B5835DF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104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DBEE29-6D58-A072-175F-D38C7280E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F47E079-1797-7FE8-8BBD-2F5F986FF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106-1106-4099-BA57-B696E6C9EDF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4949D433-F8C9-D536-AFAC-785B40C4F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1F62566-C100-28E8-301F-A31BDC332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F334-5A85-4CED-8C87-63B5835DF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5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7351488E-300D-C164-BF2F-48ECCA909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106-1106-4099-BA57-B696E6C9EDF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1676D12-451C-C76A-CB91-56A2925A7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F7BA524C-8D2D-A4FA-43F5-3965B7BE5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F334-5A85-4CED-8C87-63B5835DF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09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3D30656-B8BC-E4C2-D750-850E006B2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4A872BE-A8CC-D674-3D2B-EE86A395D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B0D2F48-91EB-3AEC-67DA-8217AC8D2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4A55B2A-6E28-0A52-2D84-806C2D1B7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106-1106-4099-BA57-B696E6C9EDF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5B12941-0FC3-6DEB-D2F8-E0725F88D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CE609A2-358C-C61D-0FE7-AEBF82A52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F334-5A85-4CED-8C87-63B5835DF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765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0D98263-5CD2-9BE5-2FC1-BCFD31145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56B06858-A48E-93F9-FF39-026CFA1FB0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54641EE-434F-404B-2F93-7143F9E1F0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AE8D653-A518-58C4-C864-AAB65CBBC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E9106-1106-4099-BA57-B696E6C9EDF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9A388E4-44F2-116A-1355-8854E4AEC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93789D9-46C5-FEC5-5CEF-7CFCF2C16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F334-5A85-4CED-8C87-63B5835DF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3542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4EA08A9-6C6C-A901-8B7A-2C85149A7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8C5E2EC-4123-3ED8-A2DE-114466C47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B3442D9-93D2-08E1-3CD4-36D5EDF1C5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E9106-1106-4099-BA57-B696E6C9EDF4}" type="datetimeFigureOut">
              <a:rPr lang="ru-RU" smtClean="0"/>
              <a:t>24.12.2025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A0A52F5-3E5E-7F13-BF74-3DB7248E8D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8D91723-270D-FF7A-FD66-997C12659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AF334-5A85-4CED-8C87-63B5835DF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322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61FAC72-8A06-E919-C234-80CE4307C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199"/>
            <a:ext cx="3932237" cy="3897517"/>
          </a:xfrm>
        </p:spPr>
        <p:txBody>
          <a:bodyPr>
            <a:normAutofit/>
          </a:bodyPr>
          <a:lstStyle/>
          <a:p>
            <a:r>
              <a:rPr lang="ru-RU" b="1" dirty="0"/>
              <a:t>Удовлетворённость родителей процессом записи в дошкольные образовательные организации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3A7066C6-548F-897A-7386-A89D410705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8964195"/>
              </p:ext>
            </p:extLst>
          </p:nvPr>
        </p:nvGraphicFramePr>
        <p:xfrm>
          <a:off x="5183187" y="199176"/>
          <a:ext cx="6577263" cy="6373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6319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6F7BE5-C928-0F8E-98A0-B33A4AF29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425060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Удовлетворённость родителей процессом записи в образовательные организации основного образования (процесс записи ребёнка в общеобразовательное учреждение)</a:t>
            </a:r>
            <a:endParaRPr lang="ru-RU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723E9BD1-EADA-0572-0FF5-7AB3A50714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8023319"/>
              </p:ext>
            </p:extLst>
          </p:nvPr>
        </p:nvGraphicFramePr>
        <p:xfrm>
          <a:off x="5183188" y="235391"/>
          <a:ext cx="6595370" cy="6455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30835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</Words>
  <Application>Microsoft Office PowerPoint</Application>
  <PresentationFormat>Произвольный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Удовлетворённость родителей процессом записи в дошкольные образовательные организации</vt:lpstr>
      <vt:lpstr>Удовлетворённость родителей процессом записи в образовательные организации основного образования (процесс записи ребёнка в общеобразовательное учреждение)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Удовлетворённость родителей процессом записи в дошкольные образовательные организации</dc:title>
  <dc:creator>Tatiana Dolgova</dc:creator>
  <cp:lastModifiedBy>Людмила Геннадьевна Михайлюк</cp:lastModifiedBy>
  <cp:revision>2</cp:revision>
  <dcterms:created xsi:type="dcterms:W3CDTF">2025-12-23T16:42:36Z</dcterms:created>
  <dcterms:modified xsi:type="dcterms:W3CDTF">2025-12-24T06:23:24Z</dcterms:modified>
</cp:coreProperties>
</file>