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97" r:id="rId2"/>
    <p:sldId id="411" r:id="rId3"/>
    <p:sldId id="412" r:id="rId4"/>
    <p:sldId id="416" r:id="rId5"/>
    <p:sldId id="415" r:id="rId6"/>
    <p:sldId id="417" r:id="rId7"/>
    <p:sldId id="407" r:id="rId8"/>
    <p:sldId id="413" r:id="rId9"/>
    <p:sldId id="414" r:id="rId10"/>
    <p:sldId id="34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turn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24" autoAdjust="0"/>
  </p:normalViewPr>
  <p:slideViewPr>
    <p:cSldViewPr>
      <p:cViewPr>
        <p:scale>
          <a:sx n="163" d="100"/>
          <a:sy n="163" d="100"/>
        </p:scale>
        <p:origin x="-197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6D00A-35CF-48AF-B650-3DC4C2F98ED5}" type="doc">
      <dgm:prSet loTypeId="urn:microsoft.com/office/officeart/2005/8/layout/hList1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243F0C0-4E00-4BBE-BF98-7820F469E8D3}">
      <dgm:prSet phldrT="[Текст]" custT="1"/>
      <dgm:spPr/>
      <dgm:t>
        <a:bodyPr/>
        <a:lstStyle/>
        <a:p>
          <a:r>
            <a:rPr lang="ru-RU" sz="2800" dirty="0" smtClean="0"/>
            <a:t>опросы</a:t>
          </a:r>
          <a:r>
            <a:rPr lang="ru-RU" sz="4400" dirty="0" smtClean="0"/>
            <a:t> </a:t>
          </a:r>
          <a:endParaRPr lang="ru-RU" sz="4400" dirty="0"/>
        </a:p>
      </dgm:t>
    </dgm:pt>
    <dgm:pt modelId="{A7B43E7A-8248-48DE-8DB7-1EBEAE0D9F31}" type="parTrans" cxnId="{3CE22FA4-1100-408D-A3A7-108B289D10FD}">
      <dgm:prSet/>
      <dgm:spPr/>
      <dgm:t>
        <a:bodyPr/>
        <a:lstStyle/>
        <a:p>
          <a:endParaRPr lang="ru-RU"/>
        </a:p>
      </dgm:t>
    </dgm:pt>
    <dgm:pt modelId="{E38A0B29-3B69-45BD-A4C4-655A1FC550A7}" type="sibTrans" cxnId="{3CE22FA4-1100-408D-A3A7-108B289D10FD}">
      <dgm:prSet/>
      <dgm:spPr/>
      <dgm:t>
        <a:bodyPr/>
        <a:lstStyle/>
        <a:p>
          <a:endParaRPr lang="ru-RU"/>
        </a:p>
      </dgm:t>
    </dgm:pt>
    <dgm:pt modelId="{10DE93AA-F465-4265-98D5-F73BDD8060BF}">
      <dgm:prSet phldrT="[Текст]" custT="1"/>
      <dgm:spPr/>
      <dgm:t>
        <a:bodyPr/>
        <a:lstStyle/>
        <a:p>
          <a:r>
            <a:rPr lang="ru-RU" sz="1600" i="1" dirty="0" smtClean="0">
              <a:latin typeface="Calibri" panose="020F0502020204030204" pitchFamily="34" charset="0"/>
              <a:cs typeface="Calibri" panose="020F0502020204030204" pitchFamily="34" charset="0"/>
            </a:rPr>
            <a:t>Опросы (анкетирование) 2216 педагогических работников и 401 руководящих работников из 146 ОО, в том числе 92 образовательных организаций, включенных в региональный проект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91C060-BFD4-4D59-8AA7-2D0E3F92745E}" type="parTrans" cxnId="{EF48E4D7-DEE4-4AF8-B661-3326ED0CF10C}">
      <dgm:prSet/>
      <dgm:spPr/>
      <dgm:t>
        <a:bodyPr/>
        <a:lstStyle/>
        <a:p>
          <a:endParaRPr lang="ru-RU"/>
        </a:p>
      </dgm:t>
    </dgm:pt>
    <dgm:pt modelId="{22DFD24C-B562-438B-8627-B777B4455C3B}" type="sibTrans" cxnId="{EF48E4D7-DEE4-4AF8-B661-3326ED0CF10C}">
      <dgm:prSet/>
      <dgm:spPr/>
      <dgm:t>
        <a:bodyPr/>
        <a:lstStyle/>
        <a:p>
          <a:endParaRPr lang="ru-RU"/>
        </a:p>
      </dgm:t>
    </dgm:pt>
    <dgm:pt modelId="{09CDD26A-AE69-4D78-8802-D6003259157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/>
            <a:t>экспертиза</a:t>
          </a:r>
          <a:endParaRPr lang="ru-RU" sz="2400" dirty="0"/>
        </a:p>
      </dgm:t>
    </dgm:pt>
    <dgm:pt modelId="{2819C448-6811-4619-8891-0A3022F46F98}" type="parTrans" cxnId="{78FAF011-9E6D-4A9E-833B-AC4B9DEBE457}">
      <dgm:prSet/>
      <dgm:spPr/>
      <dgm:t>
        <a:bodyPr/>
        <a:lstStyle/>
        <a:p>
          <a:endParaRPr lang="ru-RU"/>
        </a:p>
      </dgm:t>
    </dgm:pt>
    <dgm:pt modelId="{0194E307-FD29-4949-B266-4D6587FA57AC}" type="sibTrans" cxnId="{78FAF011-9E6D-4A9E-833B-AC4B9DEBE457}">
      <dgm:prSet/>
      <dgm:spPr/>
      <dgm:t>
        <a:bodyPr/>
        <a:lstStyle/>
        <a:p>
          <a:endParaRPr lang="ru-RU"/>
        </a:p>
      </dgm:t>
    </dgm:pt>
    <dgm:pt modelId="{15B2D817-868A-46AD-9C6B-B768E56CAC89}">
      <dgm:prSet phldrT="[Текст]" custT="1"/>
      <dgm:spPr/>
      <dgm:t>
        <a:bodyPr/>
        <a:lstStyle/>
        <a:p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Экспертиза 18 муниципальных проектов и сопровождения перехода школ в режим эффективного развития и их дорожных карт мероприятий по реализации проектов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31D75F-6A69-4E63-9D0D-29E0CD2E9210}" type="parTrans" cxnId="{5E1AEBD3-C7BC-4B86-B6D2-47F402F79A01}">
      <dgm:prSet/>
      <dgm:spPr/>
      <dgm:t>
        <a:bodyPr/>
        <a:lstStyle/>
        <a:p>
          <a:endParaRPr lang="ru-RU"/>
        </a:p>
      </dgm:t>
    </dgm:pt>
    <dgm:pt modelId="{3B169B36-3EAD-499B-B6C2-C014A456A315}" type="sibTrans" cxnId="{5E1AEBD3-C7BC-4B86-B6D2-47F402F79A01}">
      <dgm:prSet/>
      <dgm:spPr/>
      <dgm:t>
        <a:bodyPr/>
        <a:lstStyle/>
        <a:p>
          <a:endParaRPr lang="ru-RU"/>
        </a:p>
      </dgm:t>
    </dgm:pt>
    <dgm:pt modelId="{88730F74-1BE9-4DAC-AADD-15EB2CF970DB}">
      <dgm:prSet phldrT="[Текст]" custT="1"/>
      <dgm:spPr/>
      <dgm:t>
        <a:bodyPr/>
        <a:lstStyle/>
        <a:p>
          <a:r>
            <a:rPr lang="ru-RU" sz="1600" i="1" dirty="0" smtClean="0">
              <a:latin typeface="Calibri" panose="020F0502020204030204" pitchFamily="34" charset="0"/>
              <a:cs typeface="Calibri" panose="020F0502020204030204" pitchFamily="34" charset="0"/>
            </a:rPr>
            <a:t>Опрос (анкетирование) специалистов органов управления образования и муниципальных методических служб 18 муниципальных образований Ленинградской области, курирующих реализацию регионального проекта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98F68F-9F52-47E7-869C-FC11DBA4DFC2}" type="parTrans" cxnId="{780E34DD-F56D-4803-9E22-B0F526EE497F}">
      <dgm:prSet/>
      <dgm:spPr/>
      <dgm:t>
        <a:bodyPr/>
        <a:lstStyle/>
        <a:p>
          <a:endParaRPr lang="ru-RU"/>
        </a:p>
      </dgm:t>
    </dgm:pt>
    <dgm:pt modelId="{21A92C7D-FE69-4338-8C2D-58E1676AB444}" type="sibTrans" cxnId="{780E34DD-F56D-4803-9E22-B0F526EE497F}">
      <dgm:prSet/>
      <dgm:spPr/>
      <dgm:t>
        <a:bodyPr/>
        <a:lstStyle/>
        <a:p>
          <a:endParaRPr lang="ru-RU"/>
        </a:p>
      </dgm:t>
    </dgm:pt>
    <dgm:pt modelId="{0A49ED9E-6275-476A-929D-6993EB676494}" type="pres">
      <dgm:prSet presAssocID="{FCF6D00A-35CF-48AF-B650-3DC4C2F98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1DC98-74E8-4159-A3DB-DC58526BC6E2}" type="pres">
      <dgm:prSet presAssocID="{0243F0C0-4E00-4BBE-BF98-7820F469E8D3}" presName="composite" presStyleCnt="0"/>
      <dgm:spPr/>
    </dgm:pt>
    <dgm:pt modelId="{D5621998-0CA9-4101-9747-C56F3AF7A372}" type="pres">
      <dgm:prSet presAssocID="{0243F0C0-4E00-4BBE-BF98-7820F469E8D3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5A9ED-58E7-4BC1-A033-7CD066024966}" type="pres">
      <dgm:prSet presAssocID="{0243F0C0-4E00-4BBE-BF98-7820F469E8D3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4F74B-4409-4BBF-9329-288F54841535}" type="pres">
      <dgm:prSet presAssocID="{E38A0B29-3B69-45BD-A4C4-655A1FC550A7}" presName="space" presStyleCnt="0"/>
      <dgm:spPr/>
    </dgm:pt>
    <dgm:pt modelId="{5AC4D34F-52CB-4DE6-861F-7C3E0B1D97D8}" type="pres">
      <dgm:prSet presAssocID="{09CDD26A-AE69-4D78-8802-D60032591575}" presName="composite" presStyleCnt="0"/>
      <dgm:spPr/>
    </dgm:pt>
    <dgm:pt modelId="{F1A40709-7709-4526-ACD3-C0586DAC28E2}" type="pres">
      <dgm:prSet presAssocID="{09CDD26A-AE69-4D78-8802-D60032591575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2F8CD-6F2A-4A39-B3A1-1F17F4DD8DBB}" type="pres">
      <dgm:prSet presAssocID="{09CDD26A-AE69-4D78-8802-D60032591575}" presName="desTx" presStyleLbl="alignAccFollowNode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AEBD3-C7BC-4B86-B6D2-47F402F79A01}" srcId="{09CDD26A-AE69-4D78-8802-D60032591575}" destId="{15B2D817-868A-46AD-9C6B-B768E56CAC89}" srcOrd="0" destOrd="0" parTransId="{3631D75F-6A69-4E63-9D0D-29E0CD2E9210}" sibTransId="{3B169B36-3EAD-499B-B6C2-C014A456A315}"/>
    <dgm:cxn modelId="{EF48E4D7-DEE4-4AF8-B661-3326ED0CF10C}" srcId="{0243F0C0-4E00-4BBE-BF98-7820F469E8D3}" destId="{10DE93AA-F465-4265-98D5-F73BDD8060BF}" srcOrd="0" destOrd="0" parTransId="{E491C060-BFD4-4D59-8AA7-2D0E3F92745E}" sibTransId="{22DFD24C-B562-438B-8627-B777B4455C3B}"/>
    <dgm:cxn modelId="{659B2D86-92B5-47C9-BDA2-2DD0A6539080}" type="presOf" srcId="{FCF6D00A-35CF-48AF-B650-3DC4C2F98ED5}" destId="{0A49ED9E-6275-476A-929D-6993EB676494}" srcOrd="0" destOrd="0" presId="urn:microsoft.com/office/officeart/2005/8/layout/hList1"/>
    <dgm:cxn modelId="{91AD6D54-16EC-4F5C-A066-86CC5EDFAFCC}" type="presOf" srcId="{88730F74-1BE9-4DAC-AADD-15EB2CF970DB}" destId="{5D25A9ED-58E7-4BC1-A033-7CD066024966}" srcOrd="0" destOrd="1" presId="urn:microsoft.com/office/officeart/2005/8/layout/hList1"/>
    <dgm:cxn modelId="{93CBE78B-60EC-4CEB-9659-2407C61EC5A1}" type="presOf" srcId="{15B2D817-868A-46AD-9C6B-B768E56CAC89}" destId="{F2E2F8CD-6F2A-4A39-B3A1-1F17F4DD8DBB}" srcOrd="0" destOrd="0" presId="urn:microsoft.com/office/officeart/2005/8/layout/hList1"/>
    <dgm:cxn modelId="{78FAF011-9E6D-4A9E-833B-AC4B9DEBE457}" srcId="{FCF6D00A-35CF-48AF-B650-3DC4C2F98ED5}" destId="{09CDD26A-AE69-4D78-8802-D60032591575}" srcOrd="1" destOrd="0" parTransId="{2819C448-6811-4619-8891-0A3022F46F98}" sibTransId="{0194E307-FD29-4949-B266-4D6587FA57AC}"/>
    <dgm:cxn modelId="{780E34DD-F56D-4803-9E22-B0F526EE497F}" srcId="{0243F0C0-4E00-4BBE-BF98-7820F469E8D3}" destId="{88730F74-1BE9-4DAC-AADD-15EB2CF970DB}" srcOrd="1" destOrd="0" parTransId="{8698F68F-9F52-47E7-869C-FC11DBA4DFC2}" sibTransId="{21A92C7D-FE69-4338-8C2D-58E1676AB444}"/>
    <dgm:cxn modelId="{86771645-98C4-4981-91F3-53B9EB82D745}" type="presOf" srcId="{10DE93AA-F465-4265-98D5-F73BDD8060BF}" destId="{5D25A9ED-58E7-4BC1-A033-7CD066024966}" srcOrd="0" destOrd="0" presId="urn:microsoft.com/office/officeart/2005/8/layout/hList1"/>
    <dgm:cxn modelId="{306CDDDA-FB76-49B3-9FC5-CB7F2660EFF7}" type="presOf" srcId="{09CDD26A-AE69-4D78-8802-D60032591575}" destId="{F1A40709-7709-4526-ACD3-C0586DAC28E2}" srcOrd="0" destOrd="0" presId="urn:microsoft.com/office/officeart/2005/8/layout/hList1"/>
    <dgm:cxn modelId="{3CE22FA4-1100-408D-A3A7-108B289D10FD}" srcId="{FCF6D00A-35CF-48AF-B650-3DC4C2F98ED5}" destId="{0243F0C0-4E00-4BBE-BF98-7820F469E8D3}" srcOrd="0" destOrd="0" parTransId="{A7B43E7A-8248-48DE-8DB7-1EBEAE0D9F31}" sibTransId="{E38A0B29-3B69-45BD-A4C4-655A1FC550A7}"/>
    <dgm:cxn modelId="{C93E9406-DEF0-4334-BC98-26B5DC7F7D90}" type="presOf" srcId="{0243F0C0-4E00-4BBE-BF98-7820F469E8D3}" destId="{D5621998-0CA9-4101-9747-C56F3AF7A372}" srcOrd="0" destOrd="0" presId="urn:microsoft.com/office/officeart/2005/8/layout/hList1"/>
    <dgm:cxn modelId="{99344F38-1EA3-4E0E-9359-9691EDC67165}" type="presParOf" srcId="{0A49ED9E-6275-476A-929D-6993EB676494}" destId="{7471DC98-74E8-4159-A3DB-DC58526BC6E2}" srcOrd="0" destOrd="0" presId="urn:microsoft.com/office/officeart/2005/8/layout/hList1"/>
    <dgm:cxn modelId="{ADE3A2CF-F2E2-45DA-9088-75BFC657FB8F}" type="presParOf" srcId="{7471DC98-74E8-4159-A3DB-DC58526BC6E2}" destId="{D5621998-0CA9-4101-9747-C56F3AF7A372}" srcOrd="0" destOrd="0" presId="urn:microsoft.com/office/officeart/2005/8/layout/hList1"/>
    <dgm:cxn modelId="{97C32940-731B-41C7-A52A-6B6A7E5F2589}" type="presParOf" srcId="{7471DC98-74E8-4159-A3DB-DC58526BC6E2}" destId="{5D25A9ED-58E7-4BC1-A033-7CD066024966}" srcOrd="1" destOrd="0" presId="urn:microsoft.com/office/officeart/2005/8/layout/hList1"/>
    <dgm:cxn modelId="{3B6E2E80-E7BA-4E2C-A3F8-3C3290FA8A86}" type="presParOf" srcId="{0A49ED9E-6275-476A-929D-6993EB676494}" destId="{BE94F74B-4409-4BBF-9329-288F54841535}" srcOrd="1" destOrd="0" presId="urn:microsoft.com/office/officeart/2005/8/layout/hList1"/>
    <dgm:cxn modelId="{3B7490B8-C51A-46B6-879F-FA0C4AAE4706}" type="presParOf" srcId="{0A49ED9E-6275-476A-929D-6993EB676494}" destId="{5AC4D34F-52CB-4DE6-861F-7C3E0B1D97D8}" srcOrd="2" destOrd="0" presId="urn:microsoft.com/office/officeart/2005/8/layout/hList1"/>
    <dgm:cxn modelId="{B8D8B8A8-E4BF-42AA-A46C-21CAC2ABBF69}" type="presParOf" srcId="{5AC4D34F-52CB-4DE6-861F-7C3E0B1D97D8}" destId="{F1A40709-7709-4526-ACD3-C0586DAC28E2}" srcOrd="0" destOrd="0" presId="urn:microsoft.com/office/officeart/2005/8/layout/hList1"/>
    <dgm:cxn modelId="{2F51A29A-2705-48EA-AA3C-82E9BBDC2FA7}" type="presParOf" srcId="{5AC4D34F-52CB-4DE6-861F-7C3E0B1D97D8}" destId="{F2E2F8CD-6F2A-4A39-B3A1-1F17F4DD8D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A6E39-26A3-4892-A41A-27C89A7F9228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8482122-C83E-46DB-88D9-4C08FA07A7AE}">
      <dgm:prSet phldrT="[Текст]" custT="1"/>
      <dgm:spPr/>
      <dgm:t>
        <a:bodyPr/>
        <a:lstStyle/>
        <a:p>
          <a:r>
            <a:rPr lang="ru-RU" sz="1400" i="1" dirty="0" smtClean="0"/>
            <a:t>КПК</a:t>
          </a:r>
          <a:r>
            <a:rPr lang="ru-RU" sz="1400" dirty="0" smtClean="0"/>
            <a:t> для </a:t>
          </a:r>
          <a:r>
            <a:rPr lang="ru-RU" sz="1400" i="1" dirty="0" smtClean="0"/>
            <a:t>специалистов муниципальных органов управления образованием и методических служб</a:t>
          </a:r>
          <a:r>
            <a:rPr lang="ru-RU" sz="1400" dirty="0" smtClean="0"/>
            <a:t> </a:t>
          </a:r>
          <a:r>
            <a:rPr lang="ru-RU" sz="1400" i="1" dirty="0" smtClean="0"/>
            <a:t>на тему «</a:t>
          </a:r>
          <a:r>
            <a:rPr lang="ru-RU" sz="1400" b="0" i="1" dirty="0" smtClean="0"/>
            <a:t>Проектное взаимодействие </a:t>
          </a:r>
          <a:r>
            <a:rPr lang="ru-RU" sz="1400" i="1" dirty="0" smtClean="0"/>
            <a:t>школьных проектных команд как ресурс развития муниципальной и региональной образовательной системы по улучшению образовательных результатов» (72 чел.).</a:t>
          </a:r>
          <a:endParaRPr lang="ru-RU" sz="1400" dirty="0"/>
        </a:p>
      </dgm:t>
    </dgm:pt>
    <dgm:pt modelId="{308F72C9-A69E-4797-9DFF-8C44A8392C2A}" type="parTrans" cxnId="{CCED5038-D28E-4BF7-93A8-FDC5981D3024}">
      <dgm:prSet/>
      <dgm:spPr/>
      <dgm:t>
        <a:bodyPr/>
        <a:lstStyle/>
        <a:p>
          <a:endParaRPr lang="ru-RU"/>
        </a:p>
      </dgm:t>
    </dgm:pt>
    <dgm:pt modelId="{02913C2D-CE15-4BD4-8A33-2F1FA388C4E2}" type="sibTrans" cxnId="{CCED5038-D28E-4BF7-93A8-FDC5981D3024}">
      <dgm:prSet/>
      <dgm:spPr/>
      <dgm:t>
        <a:bodyPr/>
        <a:lstStyle/>
        <a:p>
          <a:endParaRPr lang="ru-RU"/>
        </a:p>
      </dgm:t>
    </dgm:pt>
    <dgm:pt modelId="{CD24C76F-3C09-4BDE-9BD2-3F06E2FE220D}">
      <dgm:prSet phldrT="[Текст]" custT="1"/>
      <dgm:spPr/>
      <dgm:t>
        <a:bodyPr/>
        <a:lstStyle/>
        <a:p>
          <a:r>
            <a:rPr lang="ru-RU" sz="1400" i="1" dirty="0" smtClean="0"/>
            <a:t>КПК</a:t>
          </a:r>
          <a:r>
            <a:rPr lang="ru-RU" sz="1400" dirty="0" smtClean="0"/>
            <a:t> </a:t>
          </a:r>
          <a:r>
            <a:rPr lang="ru-RU" sz="1400" i="1" dirty="0" smtClean="0"/>
            <a:t>на тему «Публикация как эффективная форма презентации педагогического опыта» для представителей школьных проектных команд (77 чел.).</a:t>
          </a:r>
          <a:endParaRPr lang="ru-RU" sz="1400" dirty="0"/>
        </a:p>
      </dgm:t>
    </dgm:pt>
    <dgm:pt modelId="{B14DB9AF-591D-44F8-9848-B60E3438CA32}" type="parTrans" cxnId="{3FD017CE-38DD-405D-AECD-2B0C35420976}">
      <dgm:prSet/>
      <dgm:spPr/>
      <dgm:t>
        <a:bodyPr/>
        <a:lstStyle/>
        <a:p>
          <a:endParaRPr lang="ru-RU"/>
        </a:p>
      </dgm:t>
    </dgm:pt>
    <dgm:pt modelId="{F65B80BA-62C7-41FC-9E15-8D54C126D2D2}" type="sibTrans" cxnId="{3FD017CE-38DD-405D-AECD-2B0C35420976}">
      <dgm:prSet/>
      <dgm:spPr/>
      <dgm:t>
        <a:bodyPr/>
        <a:lstStyle/>
        <a:p>
          <a:endParaRPr lang="ru-RU"/>
        </a:p>
      </dgm:t>
    </dgm:pt>
    <dgm:pt modelId="{45CCA8DD-A1ED-4AF8-A479-626570AE836A}">
      <dgm:prSet phldrT="[Текст]" custT="1"/>
      <dgm:spPr/>
      <dgm:t>
        <a:bodyPr/>
        <a:lstStyle/>
        <a:p>
          <a:r>
            <a:rPr lang="ru-RU" sz="1400" i="1" smtClean="0"/>
            <a:t>Проведение обучающих мероприятий для 110 проектных команд Ленинградской области по проблемам сетевого взаимодействия, улучшения образовательных результатов и психодидактики.</a:t>
          </a:r>
          <a:endParaRPr lang="ru-RU" sz="1400" dirty="0"/>
        </a:p>
      </dgm:t>
    </dgm:pt>
    <dgm:pt modelId="{322C9991-6321-4CFC-96C0-4E60330A5194}" type="parTrans" cxnId="{6044CC7F-71BD-4F40-AF7A-2BA1B332D175}">
      <dgm:prSet/>
      <dgm:spPr/>
      <dgm:t>
        <a:bodyPr/>
        <a:lstStyle/>
        <a:p>
          <a:endParaRPr lang="ru-RU"/>
        </a:p>
      </dgm:t>
    </dgm:pt>
    <dgm:pt modelId="{9745FFD2-1011-4613-B6CF-D2C998D81E57}" type="sibTrans" cxnId="{6044CC7F-71BD-4F40-AF7A-2BA1B332D175}">
      <dgm:prSet/>
      <dgm:spPr/>
      <dgm:t>
        <a:bodyPr/>
        <a:lstStyle/>
        <a:p>
          <a:endParaRPr lang="ru-RU"/>
        </a:p>
      </dgm:t>
    </dgm:pt>
    <dgm:pt modelId="{DC7ACD93-416C-47D2-B908-94A274585F8A}">
      <dgm:prSet phldrT="[Текст]" custT="1"/>
      <dgm:spPr/>
      <dgm:t>
        <a:bodyPr/>
        <a:lstStyle/>
        <a:p>
          <a:r>
            <a:rPr lang="ru-RU" sz="1400" i="1" smtClean="0"/>
            <a:t>10 информационно-методических семинаров (вебинаров) для представителей проектных команд образовательных организаций по вопросам повышения качества образования по математике и русскому языку ( среднее количество посетивших   вебинар – 80 чел.).</a:t>
          </a:r>
          <a:endParaRPr lang="ru-RU" sz="1400" dirty="0"/>
        </a:p>
      </dgm:t>
    </dgm:pt>
    <dgm:pt modelId="{E297A22F-3445-4E7D-BCE5-A1EB0652131F}" type="parTrans" cxnId="{14ADF8A2-0749-4316-846A-A18B39989D89}">
      <dgm:prSet/>
      <dgm:spPr/>
      <dgm:t>
        <a:bodyPr/>
        <a:lstStyle/>
        <a:p>
          <a:endParaRPr lang="ru-RU"/>
        </a:p>
      </dgm:t>
    </dgm:pt>
    <dgm:pt modelId="{AF07C8D3-523C-4B4D-B271-BE84EE93D4DF}" type="sibTrans" cxnId="{14ADF8A2-0749-4316-846A-A18B39989D89}">
      <dgm:prSet/>
      <dgm:spPr/>
      <dgm:t>
        <a:bodyPr/>
        <a:lstStyle/>
        <a:p>
          <a:endParaRPr lang="ru-RU"/>
        </a:p>
      </dgm:t>
    </dgm:pt>
    <dgm:pt modelId="{7BF36B79-3109-48BB-AC21-542AE8CE066C}">
      <dgm:prSet phldrT="[Текст]" custT="1"/>
      <dgm:spPr/>
      <dgm:t>
        <a:bodyPr/>
        <a:lstStyle/>
        <a:p>
          <a:r>
            <a:rPr lang="ru-RU" sz="1400" i="1" smtClean="0"/>
            <a:t>Индивидуально-групповые консультации для муниципальных проектных команд по сопровождению реализации школьных проектов улучшения образовательных результатов, в том числе на основе сетевого наставничества.</a:t>
          </a:r>
          <a:endParaRPr lang="ru-RU" sz="1400" dirty="0"/>
        </a:p>
      </dgm:t>
    </dgm:pt>
    <dgm:pt modelId="{5AFF5A44-2397-44BC-B222-696354199B76}" type="parTrans" cxnId="{4D223CB3-7A33-4090-A7CC-A25E1C8DEC2C}">
      <dgm:prSet/>
      <dgm:spPr/>
      <dgm:t>
        <a:bodyPr/>
        <a:lstStyle/>
        <a:p>
          <a:endParaRPr lang="ru-RU"/>
        </a:p>
      </dgm:t>
    </dgm:pt>
    <dgm:pt modelId="{C0DD900A-6CBC-4D69-A491-08C942617554}" type="sibTrans" cxnId="{4D223CB3-7A33-4090-A7CC-A25E1C8DEC2C}">
      <dgm:prSet/>
      <dgm:spPr/>
      <dgm:t>
        <a:bodyPr/>
        <a:lstStyle/>
        <a:p>
          <a:endParaRPr lang="ru-RU"/>
        </a:p>
      </dgm:t>
    </dgm:pt>
    <dgm:pt modelId="{04319FFC-CF79-4421-A9F1-BF162C512183}" type="pres">
      <dgm:prSet presAssocID="{B3BA6E39-26A3-4892-A41A-27C89A7F92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55DFE4-2086-41BC-B65C-C9BFE6131712}" type="pres">
      <dgm:prSet presAssocID="{28482122-C83E-46DB-88D9-4C08FA07A7AE}" presName="parentLin" presStyleCnt="0"/>
      <dgm:spPr/>
    </dgm:pt>
    <dgm:pt modelId="{3E13E8F7-38D1-4C2E-8BBE-91A313DE6B52}" type="pres">
      <dgm:prSet presAssocID="{28482122-C83E-46DB-88D9-4C08FA07A7A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4331F7F-AEAA-4A24-B9D0-9F98304B31BA}" type="pres">
      <dgm:prSet presAssocID="{28482122-C83E-46DB-88D9-4C08FA07A7AE}" presName="parentText" presStyleLbl="node1" presStyleIdx="0" presStyleCnt="5" custScaleX="125813" custScaleY="1915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5F9AE-D7B0-49ED-8608-3D357FAA3E2C}" type="pres">
      <dgm:prSet presAssocID="{28482122-C83E-46DB-88D9-4C08FA07A7AE}" presName="negativeSpace" presStyleCnt="0"/>
      <dgm:spPr/>
    </dgm:pt>
    <dgm:pt modelId="{81B2D3F6-9375-4C70-A74E-2502FDC8F7B7}" type="pres">
      <dgm:prSet presAssocID="{28482122-C83E-46DB-88D9-4C08FA07A7AE}" presName="childText" presStyleLbl="conFgAcc1" presStyleIdx="0" presStyleCnt="5">
        <dgm:presLayoutVars>
          <dgm:bulletEnabled val="1"/>
        </dgm:presLayoutVars>
      </dgm:prSet>
      <dgm:spPr/>
    </dgm:pt>
    <dgm:pt modelId="{F68ECDCB-F1A3-4DC0-88EA-E71D4CABC67C}" type="pres">
      <dgm:prSet presAssocID="{02913C2D-CE15-4BD4-8A33-2F1FA388C4E2}" presName="spaceBetweenRectangles" presStyleCnt="0"/>
      <dgm:spPr/>
    </dgm:pt>
    <dgm:pt modelId="{0596762A-A840-472F-828A-3B99E1E36C20}" type="pres">
      <dgm:prSet presAssocID="{CD24C76F-3C09-4BDE-9BD2-3F06E2FE220D}" presName="parentLin" presStyleCnt="0"/>
      <dgm:spPr/>
    </dgm:pt>
    <dgm:pt modelId="{A64B7A57-C358-4202-84A1-4C96A5A922D9}" type="pres">
      <dgm:prSet presAssocID="{CD24C76F-3C09-4BDE-9BD2-3F06E2FE220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EDAC22F-07EC-453D-A8DF-6418E6D13591}" type="pres">
      <dgm:prSet presAssocID="{CD24C76F-3C09-4BDE-9BD2-3F06E2FE220D}" presName="parentText" presStyleLbl="node1" presStyleIdx="1" presStyleCnt="5" custScaleX="125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10C8-96BF-4EC8-8936-09B5EF0CF84C}" type="pres">
      <dgm:prSet presAssocID="{CD24C76F-3C09-4BDE-9BD2-3F06E2FE220D}" presName="negativeSpace" presStyleCnt="0"/>
      <dgm:spPr/>
    </dgm:pt>
    <dgm:pt modelId="{6A75B913-0B7B-4AC6-854B-E190A19C986A}" type="pres">
      <dgm:prSet presAssocID="{CD24C76F-3C09-4BDE-9BD2-3F06E2FE220D}" presName="childText" presStyleLbl="conFgAcc1" presStyleIdx="1" presStyleCnt="5">
        <dgm:presLayoutVars>
          <dgm:bulletEnabled val="1"/>
        </dgm:presLayoutVars>
      </dgm:prSet>
      <dgm:spPr/>
    </dgm:pt>
    <dgm:pt modelId="{1BDD068A-7946-4528-8AED-D0C8CC0FC351}" type="pres">
      <dgm:prSet presAssocID="{F65B80BA-62C7-41FC-9E15-8D54C126D2D2}" presName="spaceBetweenRectangles" presStyleCnt="0"/>
      <dgm:spPr/>
    </dgm:pt>
    <dgm:pt modelId="{32C5B5D6-FE08-4A30-8AC8-61A08F917222}" type="pres">
      <dgm:prSet presAssocID="{45CCA8DD-A1ED-4AF8-A479-626570AE836A}" presName="parentLin" presStyleCnt="0"/>
      <dgm:spPr/>
    </dgm:pt>
    <dgm:pt modelId="{904355A5-F6C4-45AE-8E8E-6E87AA480955}" type="pres">
      <dgm:prSet presAssocID="{45CCA8DD-A1ED-4AF8-A479-626570AE836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EA35DD4-0802-49E3-BEE9-2CE9BBD3E901}" type="pres">
      <dgm:prSet presAssocID="{45CCA8DD-A1ED-4AF8-A479-626570AE836A}" presName="parentText" presStyleLbl="node1" presStyleIdx="2" presStyleCnt="5" custScaleX="125813" custScaleY="1244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FB932-89A1-446B-97A5-A659CF745239}" type="pres">
      <dgm:prSet presAssocID="{45CCA8DD-A1ED-4AF8-A479-626570AE836A}" presName="negativeSpace" presStyleCnt="0"/>
      <dgm:spPr/>
    </dgm:pt>
    <dgm:pt modelId="{2833CE1B-B87C-4753-A82B-202AF5503B47}" type="pres">
      <dgm:prSet presAssocID="{45CCA8DD-A1ED-4AF8-A479-626570AE836A}" presName="childText" presStyleLbl="conFgAcc1" presStyleIdx="2" presStyleCnt="5">
        <dgm:presLayoutVars>
          <dgm:bulletEnabled val="1"/>
        </dgm:presLayoutVars>
      </dgm:prSet>
      <dgm:spPr/>
    </dgm:pt>
    <dgm:pt modelId="{D6E5A8BC-3B35-40D8-986C-527FC7429EC4}" type="pres">
      <dgm:prSet presAssocID="{9745FFD2-1011-4613-B6CF-D2C998D81E57}" presName="spaceBetweenRectangles" presStyleCnt="0"/>
      <dgm:spPr/>
    </dgm:pt>
    <dgm:pt modelId="{D3235CAB-67F9-48A8-8685-F27DC4E6E13D}" type="pres">
      <dgm:prSet presAssocID="{DC7ACD93-416C-47D2-B908-94A274585F8A}" presName="parentLin" presStyleCnt="0"/>
      <dgm:spPr/>
    </dgm:pt>
    <dgm:pt modelId="{D485CA0D-DF8C-4207-AAFF-7FFD7AD29365}" type="pres">
      <dgm:prSet presAssocID="{DC7ACD93-416C-47D2-B908-94A274585F8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C57DB5C-D6EB-4B00-B424-75EC0C6192C1}" type="pres">
      <dgm:prSet presAssocID="{DC7ACD93-416C-47D2-B908-94A274585F8A}" presName="parentText" presStyleLbl="node1" presStyleIdx="3" presStyleCnt="5" custScaleX="125813" custScaleY="157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0293A-9011-471F-88FA-5CF0554B76B7}" type="pres">
      <dgm:prSet presAssocID="{DC7ACD93-416C-47D2-B908-94A274585F8A}" presName="negativeSpace" presStyleCnt="0"/>
      <dgm:spPr/>
    </dgm:pt>
    <dgm:pt modelId="{0D421CA7-AC71-48BF-9614-4C85B21A2D76}" type="pres">
      <dgm:prSet presAssocID="{DC7ACD93-416C-47D2-B908-94A274585F8A}" presName="childText" presStyleLbl="conFgAcc1" presStyleIdx="3" presStyleCnt="5">
        <dgm:presLayoutVars>
          <dgm:bulletEnabled val="1"/>
        </dgm:presLayoutVars>
      </dgm:prSet>
      <dgm:spPr/>
    </dgm:pt>
    <dgm:pt modelId="{F46E659A-B4BF-4AA6-8754-FA3A389E2E5F}" type="pres">
      <dgm:prSet presAssocID="{AF07C8D3-523C-4B4D-B271-BE84EE93D4DF}" presName="spaceBetweenRectangles" presStyleCnt="0"/>
      <dgm:spPr/>
    </dgm:pt>
    <dgm:pt modelId="{9C09ECF1-3A72-4000-9FE6-42E0F2F9075D}" type="pres">
      <dgm:prSet presAssocID="{7BF36B79-3109-48BB-AC21-542AE8CE066C}" presName="parentLin" presStyleCnt="0"/>
      <dgm:spPr/>
    </dgm:pt>
    <dgm:pt modelId="{9C852E4B-87EF-4046-BB54-CE21E8901486}" type="pres">
      <dgm:prSet presAssocID="{7BF36B79-3109-48BB-AC21-542AE8CE066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0FDC267-60C6-4F3D-8CB2-2BC06921FF6F}" type="pres">
      <dgm:prSet presAssocID="{7BF36B79-3109-48BB-AC21-542AE8CE066C}" presName="parentText" presStyleLbl="node1" presStyleIdx="4" presStyleCnt="5" custScaleX="125813" custScaleY="150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5988C-A6C7-4E70-988E-95A078BF5DE0}" type="pres">
      <dgm:prSet presAssocID="{7BF36B79-3109-48BB-AC21-542AE8CE066C}" presName="negativeSpace" presStyleCnt="0"/>
      <dgm:spPr/>
    </dgm:pt>
    <dgm:pt modelId="{49AD9F29-0C05-4AA3-A5BF-E7B23AC33C9B}" type="pres">
      <dgm:prSet presAssocID="{7BF36B79-3109-48BB-AC21-542AE8CE066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0552F0C-9E74-49BD-9DA2-6DBE56F9C6B0}" type="presOf" srcId="{B3BA6E39-26A3-4892-A41A-27C89A7F9228}" destId="{04319FFC-CF79-4421-A9F1-BF162C512183}" srcOrd="0" destOrd="0" presId="urn:microsoft.com/office/officeart/2005/8/layout/list1"/>
    <dgm:cxn modelId="{A36D744A-46C8-4F31-825F-7BD610278631}" type="presOf" srcId="{DC7ACD93-416C-47D2-B908-94A274585F8A}" destId="{D485CA0D-DF8C-4207-AAFF-7FFD7AD29365}" srcOrd="0" destOrd="0" presId="urn:microsoft.com/office/officeart/2005/8/layout/list1"/>
    <dgm:cxn modelId="{0AE56D16-F94E-488A-9079-0985CF57A2CC}" type="presOf" srcId="{45CCA8DD-A1ED-4AF8-A479-626570AE836A}" destId="{1EA35DD4-0802-49E3-BEE9-2CE9BBD3E901}" srcOrd="1" destOrd="0" presId="urn:microsoft.com/office/officeart/2005/8/layout/list1"/>
    <dgm:cxn modelId="{ABAE5014-CCD3-448A-A3A1-73608EE184D9}" type="presOf" srcId="{45CCA8DD-A1ED-4AF8-A479-626570AE836A}" destId="{904355A5-F6C4-45AE-8E8E-6E87AA480955}" srcOrd="0" destOrd="0" presId="urn:microsoft.com/office/officeart/2005/8/layout/list1"/>
    <dgm:cxn modelId="{6044CC7F-71BD-4F40-AF7A-2BA1B332D175}" srcId="{B3BA6E39-26A3-4892-A41A-27C89A7F9228}" destId="{45CCA8DD-A1ED-4AF8-A479-626570AE836A}" srcOrd="2" destOrd="0" parTransId="{322C9991-6321-4CFC-96C0-4E60330A5194}" sibTransId="{9745FFD2-1011-4613-B6CF-D2C998D81E57}"/>
    <dgm:cxn modelId="{4D223CB3-7A33-4090-A7CC-A25E1C8DEC2C}" srcId="{B3BA6E39-26A3-4892-A41A-27C89A7F9228}" destId="{7BF36B79-3109-48BB-AC21-542AE8CE066C}" srcOrd="4" destOrd="0" parTransId="{5AFF5A44-2397-44BC-B222-696354199B76}" sibTransId="{C0DD900A-6CBC-4D69-A491-08C942617554}"/>
    <dgm:cxn modelId="{3FD017CE-38DD-405D-AECD-2B0C35420976}" srcId="{B3BA6E39-26A3-4892-A41A-27C89A7F9228}" destId="{CD24C76F-3C09-4BDE-9BD2-3F06E2FE220D}" srcOrd="1" destOrd="0" parTransId="{B14DB9AF-591D-44F8-9848-B60E3438CA32}" sibTransId="{F65B80BA-62C7-41FC-9E15-8D54C126D2D2}"/>
    <dgm:cxn modelId="{ACDCB5FC-5AED-4F33-9112-2F0D70A7CBF6}" type="presOf" srcId="{7BF36B79-3109-48BB-AC21-542AE8CE066C}" destId="{C0FDC267-60C6-4F3D-8CB2-2BC06921FF6F}" srcOrd="1" destOrd="0" presId="urn:microsoft.com/office/officeart/2005/8/layout/list1"/>
    <dgm:cxn modelId="{FA3E783A-3A40-4EEB-A72E-A4315E7C38C3}" type="presOf" srcId="{CD24C76F-3C09-4BDE-9BD2-3F06E2FE220D}" destId="{A64B7A57-C358-4202-84A1-4C96A5A922D9}" srcOrd="0" destOrd="0" presId="urn:microsoft.com/office/officeart/2005/8/layout/list1"/>
    <dgm:cxn modelId="{14ADF8A2-0749-4316-846A-A18B39989D89}" srcId="{B3BA6E39-26A3-4892-A41A-27C89A7F9228}" destId="{DC7ACD93-416C-47D2-B908-94A274585F8A}" srcOrd="3" destOrd="0" parTransId="{E297A22F-3445-4E7D-BCE5-A1EB0652131F}" sibTransId="{AF07C8D3-523C-4B4D-B271-BE84EE93D4DF}"/>
    <dgm:cxn modelId="{3623C861-8A77-48DB-BE05-4835BA9B3798}" type="presOf" srcId="{CD24C76F-3C09-4BDE-9BD2-3F06E2FE220D}" destId="{DEDAC22F-07EC-453D-A8DF-6418E6D13591}" srcOrd="1" destOrd="0" presId="urn:microsoft.com/office/officeart/2005/8/layout/list1"/>
    <dgm:cxn modelId="{7C23AC22-D907-4446-9ADB-A0F4A1DA16B4}" type="presOf" srcId="{7BF36B79-3109-48BB-AC21-542AE8CE066C}" destId="{9C852E4B-87EF-4046-BB54-CE21E8901486}" srcOrd="0" destOrd="0" presId="urn:microsoft.com/office/officeart/2005/8/layout/list1"/>
    <dgm:cxn modelId="{CCED5038-D28E-4BF7-93A8-FDC5981D3024}" srcId="{B3BA6E39-26A3-4892-A41A-27C89A7F9228}" destId="{28482122-C83E-46DB-88D9-4C08FA07A7AE}" srcOrd="0" destOrd="0" parTransId="{308F72C9-A69E-4797-9DFF-8C44A8392C2A}" sibTransId="{02913C2D-CE15-4BD4-8A33-2F1FA388C4E2}"/>
    <dgm:cxn modelId="{5EEA0951-BF8F-424C-9904-505B7637C934}" type="presOf" srcId="{28482122-C83E-46DB-88D9-4C08FA07A7AE}" destId="{3E13E8F7-38D1-4C2E-8BBE-91A313DE6B52}" srcOrd="0" destOrd="0" presId="urn:microsoft.com/office/officeart/2005/8/layout/list1"/>
    <dgm:cxn modelId="{FDEA23F5-2A14-477E-8DE3-A4FD0409ECEA}" type="presOf" srcId="{DC7ACD93-416C-47D2-B908-94A274585F8A}" destId="{4C57DB5C-D6EB-4B00-B424-75EC0C6192C1}" srcOrd="1" destOrd="0" presId="urn:microsoft.com/office/officeart/2005/8/layout/list1"/>
    <dgm:cxn modelId="{F20D1AFD-0EA1-4960-8F79-5D78132F1CFB}" type="presOf" srcId="{28482122-C83E-46DB-88D9-4C08FA07A7AE}" destId="{F4331F7F-AEAA-4A24-B9D0-9F98304B31BA}" srcOrd="1" destOrd="0" presId="urn:microsoft.com/office/officeart/2005/8/layout/list1"/>
    <dgm:cxn modelId="{DE6614CD-0D0D-4488-90F8-7B272568B552}" type="presParOf" srcId="{04319FFC-CF79-4421-A9F1-BF162C512183}" destId="{D355DFE4-2086-41BC-B65C-C9BFE6131712}" srcOrd="0" destOrd="0" presId="urn:microsoft.com/office/officeart/2005/8/layout/list1"/>
    <dgm:cxn modelId="{EF6BEB54-0D78-415C-8AE6-A399B72E973E}" type="presParOf" srcId="{D355DFE4-2086-41BC-B65C-C9BFE6131712}" destId="{3E13E8F7-38D1-4C2E-8BBE-91A313DE6B52}" srcOrd="0" destOrd="0" presId="urn:microsoft.com/office/officeart/2005/8/layout/list1"/>
    <dgm:cxn modelId="{A8777D98-E09C-4367-B6EF-3B6C8BBD6493}" type="presParOf" srcId="{D355DFE4-2086-41BC-B65C-C9BFE6131712}" destId="{F4331F7F-AEAA-4A24-B9D0-9F98304B31BA}" srcOrd="1" destOrd="0" presId="urn:microsoft.com/office/officeart/2005/8/layout/list1"/>
    <dgm:cxn modelId="{D053C4FB-0E53-45CB-A834-3939967C04A3}" type="presParOf" srcId="{04319FFC-CF79-4421-A9F1-BF162C512183}" destId="{F515F9AE-D7B0-49ED-8608-3D357FAA3E2C}" srcOrd="1" destOrd="0" presId="urn:microsoft.com/office/officeart/2005/8/layout/list1"/>
    <dgm:cxn modelId="{778D9AA2-1F59-404D-AE6A-4FDAE430A4CB}" type="presParOf" srcId="{04319FFC-CF79-4421-A9F1-BF162C512183}" destId="{81B2D3F6-9375-4C70-A74E-2502FDC8F7B7}" srcOrd="2" destOrd="0" presId="urn:microsoft.com/office/officeart/2005/8/layout/list1"/>
    <dgm:cxn modelId="{36D32AE8-601E-41A1-A6C5-7DE2B4C2EC1C}" type="presParOf" srcId="{04319FFC-CF79-4421-A9F1-BF162C512183}" destId="{F68ECDCB-F1A3-4DC0-88EA-E71D4CABC67C}" srcOrd="3" destOrd="0" presId="urn:microsoft.com/office/officeart/2005/8/layout/list1"/>
    <dgm:cxn modelId="{BA5E23FC-67E3-4695-8D50-CDDEC365139E}" type="presParOf" srcId="{04319FFC-CF79-4421-A9F1-BF162C512183}" destId="{0596762A-A840-472F-828A-3B99E1E36C20}" srcOrd="4" destOrd="0" presId="urn:microsoft.com/office/officeart/2005/8/layout/list1"/>
    <dgm:cxn modelId="{9C21C62B-3052-4DDF-ABDA-B93F9422EC1D}" type="presParOf" srcId="{0596762A-A840-472F-828A-3B99E1E36C20}" destId="{A64B7A57-C358-4202-84A1-4C96A5A922D9}" srcOrd="0" destOrd="0" presId="urn:microsoft.com/office/officeart/2005/8/layout/list1"/>
    <dgm:cxn modelId="{68B41DD5-317A-4CF8-89B8-35B6BDA8D1BF}" type="presParOf" srcId="{0596762A-A840-472F-828A-3B99E1E36C20}" destId="{DEDAC22F-07EC-453D-A8DF-6418E6D13591}" srcOrd="1" destOrd="0" presId="urn:microsoft.com/office/officeart/2005/8/layout/list1"/>
    <dgm:cxn modelId="{C304C2B3-FB36-4C38-8126-1F02EFC5FCF5}" type="presParOf" srcId="{04319FFC-CF79-4421-A9F1-BF162C512183}" destId="{9CEF10C8-96BF-4EC8-8936-09B5EF0CF84C}" srcOrd="5" destOrd="0" presId="urn:microsoft.com/office/officeart/2005/8/layout/list1"/>
    <dgm:cxn modelId="{5225F2B9-245E-444D-AB57-89678491FC14}" type="presParOf" srcId="{04319FFC-CF79-4421-A9F1-BF162C512183}" destId="{6A75B913-0B7B-4AC6-854B-E190A19C986A}" srcOrd="6" destOrd="0" presId="urn:microsoft.com/office/officeart/2005/8/layout/list1"/>
    <dgm:cxn modelId="{828C3DE3-E3CB-4A0C-BAC8-36C49EE4CC6A}" type="presParOf" srcId="{04319FFC-CF79-4421-A9F1-BF162C512183}" destId="{1BDD068A-7946-4528-8AED-D0C8CC0FC351}" srcOrd="7" destOrd="0" presId="urn:microsoft.com/office/officeart/2005/8/layout/list1"/>
    <dgm:cxn modelId="{1990EA54-045F-4527-A61F-EB4D2B699DC1}" type="presParOf" srcId="{04319FFC-CF79-4421-A9F1-BF162C512183}" destId="{32C5B5D6-FE08-4A30-8AC8-61A08F917222}" srcOrd="8" destOrd="0" presId="urn:microsoft.com/office/officeart/2005/8/layout/list1"/>
    <dgm:cxn modelId="{4AFC1A5A-E2FC-4D26-A722-93D856162049}" type="presParOf" srcId="{32C5B5D6-FE08-4A30-8AC8-61A08F917222}" destId="{904355A5-F6C4-45AE-8E8E-6E87AA480955}" srcOrd="0" destOrd="0" presId="urn:microsoft.com/office/officeart/2005/8/layout/list1"/>
    <dgm:cxn modelId="{7A1E3007-E001-47A5-9950-A2457DFC572A}" type="presParOf" srcId="{32C5B5D6-FE08-4A30-8AC8-61A08F917222}" destId="{1EA35DD4-0802-49E3-BEE9-2CE9BBD3E901}" srcOrd="1" destOrd="0" presId="urn:microsoft.com/office/officeart/2005/8/layout/list1"/>
    <dgm:cxn modelId="{B70E0536-4611-46D5-8882-C455E7434C6B}" type="presParOf" srcId="{04319FFC-CF79-4421-A9F1-BF162C512183}" destId="{6FBFB932-89A1-446B-97A5-A659CF745239}" srcOrd="9" destOrd="0" presId="urn:microsoft.com/office/officeart/2005/8/layout/list1"/>
    <dgm:cxn modelId="{F5FD7F18-3512-4026-86BA-85AB9863E997}" type="presParOf" srcId="{04319FFC-CF79-4421-A9F1-BF162C512183}" destId="{2833CE1B-B87C-4753-A82B-202AF5503B47}" srcOrd="10" destOrd="0" presId="urn:microsoft.com/office/officeart/2005/8/layout/list1"/>
    <dgm:cxn modelId="{FA977087-DCD1-4C54-A7CF-F68AFE236FF3}" type="presParOf" srcId="{04319FFC-CF79-4421-A9F1-BF162C512183}" destId="{D6E5A8BC-3B35-40D8-986C-527FC7429EC4}" srcOrd="11" destOrd="0" presId="urn:microsoft.com/office/officeart/2005/8/layout/list1"/>
    <dgm:cxn modelId="{A68D9138-3EEC-42B4-9898-847C4F98C24D}" type="presParOf" srcId="{04319FFC-CF79-4421-A9F1-BF162C512183}" destId="{D3235CAB-67F9-48A8-8685-F27DC4E6E13D}" srcOrd="12" destOrd="0" presId="urn:microsoft.com/office/officeart/2005/8/layout/list1"/>
    <dgm:cxn modelId="{E90B0E40-771C-4122-B2CC-6139865066A5}" type="presParOf" srcId="{D3235CAB-67F9-48A8-8685-F27DC4E6E13D}" destId="{D485CA0D-DF8C-4207-AAFF-7FFD7AD29365}" srcOrd="0" destOrd="0" presId="urn:microsoft.com/office/officeart/2005/8/layout/list1"/>
    <dgm:cxn modelId="{E1D4D856-7EF0-403A-B527-D9C3071EF057}" type="presParOf" srcId="{D3235CAB-67F9-48A8-8685-F27DC4E6E13D}" destId="{4C57DB5C-D6EB-4B00-B424-75EC0C6192C1}" srcOrd="1" destOrd="0" presId="urn:microsoft.com/office/officeart/2005/8/layout/list1"/>
    <dgm:cxn modelId="{1B0F11B1-0472-4AC6-AC2B-3E4BC72CE686}" type="presParOf" srcId="{04319FFC-CF79-4421-A9F1-BF162C512183}" destId="{EDA0293A-9011-471F-88FA-5CF0554B76B7}" srcOrd="13" destOrd="0" presId="urn:microsoft.com/office/officeart/2005/8/layout/list1"/>
    <dgm:cxn modelId="{8E00487F-2628-4443-A675-A07201462D3D}" type="presParOf" srcId="{04319FFC-CF79-4421-A9F1-BF162C512183}" destId="{0D421CA7-AC71-48BF-9614-4C85B21A2D76}" srcOrd="14" destOrd="0" presId="urn:microsoft.com/office/officeart/2005/8/layout/list1"/>
    <dgm:cxn modelId="{D7FB0FBE-DBF9-4FEF-870E-4AFFB884B0C4}" type="presParOf" srcId="{04319FFC-CF79-4421-A9F1-BF162C512183}" destId="{F46E659A-B4BF-4AA6-8754-FA3A389E2E5F}" srcOrd="15" destOrd="0" presId="urn:microsoft.com/office/officeart/2005/8/layout/list1"/>
    <dgm:cxn modelId="{036294EE-895F-41A4-AB45-835722117E50}" type="presParOf" srcId="{04319FFC-CF79-4421-A9F1-BF162C512183}" destId="{9C09ECF1-3A72-4000-9FE6-42E0F2F9075D}" srcOrd="16" destOrd="0" presId="urn:microsoft.com/office/officeart/2005/8/layout/list1"/>
    <dgm:cxn modelId="{F7780AF0-046C-468A-AD89-926DFC543FE3}" type="presParOf" srcId="{9C09ECF1-3A72-4000-9FE6-42E0F2F9075D}" destId="{9C852E4B-87EF-4046-BB54-CE21E8901486}" srcOrd="0" destOrd="0" presId="urn:microsoft.com/office/officeart/2005/8/layout/list1"/>
    <dgm:cxn modelId="{DEB2FD14-0448-4CE5-936B-7DC16716BF34}" type="presParOf" srcId="{9C09ECF1-3A72-4000-9FE6-42E0F2F9075D}" destId="{C0FDC267-60C6-4F3D-8CB2-2BC06921FF6F}" srcOrd="1" destOrd="0" presId="urn:microsoft.com/office/officeart/2005/8/layout/list1"/>
    <dgm:cxn modelId="{C055F0B0-CA73-4FE8-9628-F54B82661E27}" type="presParOf" srcId="{04319FFC-CF79-4421-A9F1-BF162C512183}" destId="{4235988C-A6C7-4E70-988E-95A078BF5DE0}" srcOrd="17" destOrd="0" presId="urn:microsoft.com/office/officeart/2005/8/layout/list1"/>
    <dgm:cxn modelId="{E5D7F9A6-B168-4D1C-957B-C1A2CD162F38}" type="presParOf" srcId="{04319FFC-CF79-4421-A9F1-BF162C512183}" destId="{49AD9F29-0C05-4AA3-A5BF-E7B23AC33C9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D7B16E-A5F2-4D58-9344-2EFFFFE7CA05}" type="doc">
      <dgm:prSet loTypeId="urn:microsoft.com/office/officeart/2005/8/layout/hProcess9" loCatId="process" qsTypeId="urn:microsoft.com/office/officeart/2005/8/quickstyle/3d5" qsCatId="3D" csTypeId="urn:microsoft.com/office/officeart/2005/8/colors/accent1_4" csCatId="accent1" phldr="1"/>
      <dgm:spPr>
        <a:scene3d>
          <a:camera prst="isometricOffAxis2Left" zoom="95000">
            <a:rot lat="0" lon="1200000" rev="600000"/>
          </a:camera>
          <a:lightRig rig="flat" dir="t"/>
        </a:scene3d>
      </dgm:spPr>
      <dgm:t>
        <a:bodyPr/>
        <a:lstStyle/>
        <a:p>
          <a:endParaRPr lang="ru-RU"/>
        </a:p>
      </dgm:t>
    </dgm:pt>
    <dgm:pt modelId="{8E1FB248-8655-4951-AD30-652913794A06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Фокус-группа</a:t>
          </a:r>
          <a:endParaRPr lang="ru-RU" dirty="0">
            <a:solidFill>
              <a:schemeClr val="tx1"/>
            </a:solidFill>
          </a:endParaRPr>
        </a:p>
      </dgm:t>
    </dgm:pt>
    <dgm:pt modelId="{52F7E31C-60B8-45CA-972F-DEDC950F0204}" type="parTrans" cxnId="{88605D38-D857-4800-8E55-1F01FE0BF637}">
      <dgm:prSet/>
      <dgm:spPr/>
      <dgm:t>
        <a:bodyPr/>
        <a:lstStyle/>
        <a:p>
          <a:endParaRPr lang="ru-RU"/>
        </a:p>
      </dgm:t>
    </dgm:pt>
    <dgm:pt modelId="{9FCEF7EA-DCE4-469D-AFED-2E5475E40C5E}" type="sibTrans" cxnId="{88605D38-D857-4800-8E55-1F01FE0BF637}">
      <dgm:prSet/>
      <dgm:spPr/>
      <dgm:t>
        <a:bodyPr/>
        <a:lstStyle/>
        <a:p>
          <a:endParaRPr lang="ru-RU"/>
        </a:p>
      </dgm:t>
    </dgm:pt>
    <dgm:pt modelId="{9168CE77-849D-4ACF-8C8C-18E94068BA74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Форсайт-сессия</a:t>
          </a:r>
          <a:endParaRPr lang="ru-RU" dirty="0"/>
        </a:p>
      </dgm:t>
    </dgm:pt>
    <dgm:pt modelId="{5582DB5E-C656-48E4-A9E9-6DBDEBA6195E}" type="parTrans" cxnId="{3B962A01-780A-44D5-86EC-C3A96BB73E92}">
      <dgm:prSet/>
      <dgm:spPr/>
      <dgm:t>
        <a:bodyPr/>
        <a:lstStyle/>
        <a:p>
          <a:endParaRPr lang="ru-RU"/>
        </a:p>
      </dgm:t>
    </dgm:pt>
    <dgm:pt modelId="{F0325185-335D-47AA-ABA4-C0E4DB146299}" type="sibTrans" cxnId="{3B962A01-780A-44D5-86EC-C3A96BB73E92}">
      <dgm:prSet/>
      <dgm:spPr/>
      <dgm:t>
        <a:bodyPr/>
        <a:lstStyle/>
        <a:p>
          <a:endParaRPr lang="ru-RU"/>
        </a:p>
      </dgm:t>
    </dgm:pt>
    <dgm:pt modelId="{E716EA8D-1534-4539-B479-BA4D7AE461DF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</a:rPr>
            <a:t>Научно-практическая конференция</a:t>
          </a:r>
          <a:endParaRPr lang="ru-RU" sz="1300" b="1" dirty="0">
            <a:solidFill>
              <a:schemeClr val="bg1"/>
            </a:solidFill>
          </a:endParaRPr>
        </a:p>
      </dgm:t>
    </dgm:pt>
    <dgm:pt modelId="{44479A0F-458C-4555-BECC-7AE269AD613F}" type="parTrans" cxnId="{8A3157B5-4183-4644-BCA7-FB37993E6E1C}">
      <dgm:prSet/>
      <dgm:spPr/>
      <dgm:t>
        <a:bodyPr/>
        <a:lstStyle/>
        <a:p>
          <a:endParaRPr lang="ru-RU"/>
        </a:p>
      </dgm:t>
    </dgm:pt>
    <dgm:pt modelId="{6165B343-277D-4133-B206-8847DA9CEB6D}" type="sibTrans" cxnId="{8A3157B5-4183-4644-BCA7-FB37993E6E1C}">
      <dgm:prSet/>
      <dgm:spPr/>
      <dgm:t>
        <a:bodyPr/>
        <a:lstStyle/>
        <a:p>
          <a:endParaRPr lang="ru-RU"/>
        </a:p>
      </dgm:t>
    </dgm:pt>
    <dgm:pt modelId="{F43B610A-98EF-401E-AA31-920CB4172D28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Стратегическая сессия</a:t>
          </a:r>
          <a:endParaRPr lang="ru-RU" dirty="0">
            <a:solidFill>
              <a:schemeClr val="tx1"/>
            </a:solidFill>
          </a:endParaRPr>
        </a:p>
      </dgm:t>
    </dgm:pt>
    <dgm:pt modelId="{D67F8B85-1EC5-4241-88E3-CC1374EE0DC6}" type="parTrans" cxnId="{46972670-A28C-4CCC-9FC7-19D80B43ABAA}">
      <dgm:prSet/>
      <dgm:spPr/>
      <dgm:t>
        <a:bodyPr/>
        <a:lstStyle/>
        <a:p>
          <a:endParaRPr lang="ru-RU"/>
        </a:p>
      </dgm:t>
    </dgm:pt>
    <dgm:pt modelId="{DC022E30-BD80-48E8-9407-BBF38AB283E2}" type="sibTrans" cxnId="{46972670-A28C-4CCC-9FC7-19D80B43ABAA}">
      <dgm:prSet/>
      <dgm:spPr/>
      <dgm:t>
        <a:bodyPr/>
        <a:lstStyle/>
        <a:p>
          <a:endParaRPr lang="ru-RU"/>
        </a:p>
      </dgm:t>
    </dgm:pt>
    <dgm:pt modelId="{B141EB88-6F11-48B5-80FD-952490DE6853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Аналитическая  сессия</a:t>
          </a:r>
          <a:endParaRPr lang="ru-RU" dirty="0"/>
        </a:p>
      </dgm:t>
    </dgm:pt>
    <dgm:pt modelId="{466DED49-6A9A-469C-80C9-876DAFA27E8E}" type="parTrans" cxnId="{80B5B359-5494-46D7-BE01-B4559DD280EB}">
      <dgm:prSet/>
      <dgm:spPr/>
      <dgm:t>
        <a:bodyPr/>
        <a:lstStyle/>
        <a:p>
          <a:endParaRPr lang="ru-RU"/>
        </a:p>
      </dgm:t>
    </dgm:pt>
    <dgm:pt modelId="{E519C6EE-441C-4B9A-A0E1-A1C7EB95340D}" type="sibTrans" cxnId="{80B5B359-5494-46D7-BE01-B4559DD280EB}">
      <dgm:prSet/>
      <dgm:spPr/>
      <dgm:t>
        <a:bodyPr/>
        <a:lstStyle/>
        <a:p>
          <a:endParaRPr lang="ru-RU"/>
        </a:p>
      </dgm:t>
    </dgm:pt>
    <dgm:pt modelId="{075A51D1-2AF6-42E7-A45B-794FFFBA0D26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Научно-методический семинар</a:t>
          </a:r>
          <a:endParaRPr lang="ru-RU" dirty="0">
            <a:solidFill>
              <a:schemeClr val="tx1"/>
            </a:solidFill>
          </a:endParaRPr>
        </a:p>
      </dgm:t>
    </dgm:pt>
    <dgm:pt modelId="{51D13BB1-63F2-4050-8F52-B69E02706206}" type="parTrans" cxnId="{6E17B9F0-6AA7-40F3-9FEF-3A6D8CE9A6BB}">
      <dgm:prSet/>
      <dgm:spPr/>
      <dgm:t>
        <a:bodyPr/>
        <a:lstStyle/>
        <a:p>
          <a:endParaRPr lang="ru-RU"/>
        </a:p>
      </dgm:t>
    </dgm:pt>
    <dgm:pt modelId="{8F37AFFC-7DF9-47EC-8266-31AEE70E149C}" type="sibTrans" cxnId="{6E17B9F0-6AA7-40F3-9FEF-3A6D8CE9A6BB}">
      <dgm:prSet/>
      <dgm:spPr/>
      <dgm:t>
        <a:bodyPr/>
        <a:lstStyle/>
        <a:p>
          <a:endParaRPr lang="ru-RU"/>
        </a:p>
      </dgm:t>
    </dgm:pt>
    <dgm:pt modelId="{25141985-9BED-4211-B987-8C82D3AD70B2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Рефлексивно-методический практикум</a:t>
          </a:r>
          <a:endParaRPr lang="ru-RU" dirty="0">
            <a:solidFill>
              <a:schemeClr val="tx1"/>
            </a:solidFill>
          </a:endParaRPr>
        </a:p>
      </dgm:t>
    </dgm:pt>
    <dgm:pt modelId="{491287CF-FA0A-490C-8D3B-76D39688CF53}" type="parTrans" cxnId="{93838EB4-189C-497E-9413-F346DF990661}">
      <dgm:prSet/>
      <dgm:spPr/>
      <dgm:t>
        <a:bodyPr/>
        <a:lstStyle/>
        <a:p>
          <a:endParaRPr lang="ru-RU"/>
        </a:p>
      </dgm:t>
    </dgm:pt>
    <dgm:pt modelId="{07F43C4A-1CDA-4D3E-906A-B0F9CB4D8A9C}" type="sibTrans" cxnId="{93838EB4-189C-497E-9413-F346DF990661}">
      <dgm:prSet/>
      <dgm:spPr/>
      <dgm:t>
        <a:bodyPr/>
        <a:lstStyle/>
        <a:p>
          <a:endParaRPr lang="ru-RU"/>
        </a:p>
      </dgm:t>
    </dgm:pt>
    <dgm:pt modelId="{A14D70F1-FBD1-493C-A2AA-AB1E3C9371EE}" type="pres">
      <dgm:prSet presAssocID="{AFD7B16E-A5F2-4D58-9344-2EFFFFE7CA0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E999A4-44E5-4D94-84BF-2FF7BF092912}" type="pres">
      <dgm:prSet presAssocID="{AFD7B16E-A5F2-4D58-9344-2EFFFFE7CA05}" presName="arrow" presStyleLbl="bgShp" presStyleIdx="0" presStyleCnt="1" custLinFactNeighborY="1510"/>
      <dgm:spPr>
        <a:sp3d z="-400500" extrusionH="63500" contourW="12700" prstMaterial="matte">
          <a:contourClr>
            <a:schemeClr val="lt1">
              <a:tint val="50000"/>
            </a:schemeClr>
          </a:contourClr>
        </a:sp3d>
      </dgm:spPr>
    </dgm:pt>
    <dgm:pt modelId="{B200FEEA-2E64-443A-A564-712AF96567BC}" type="pres">
      <dgm:prSet presAssocID="{AFD7B16E-A5F2-4D58-9344-2EFFFFE7CA05}" presName="linearProcess" presStyleCnt="0"/>
      <dgm:spPr/>
    </dgm:pt>
    <dgm:pt modelId="{840863FF-3ED6-424D-85C9-1C774E00F0E3}" type="pres">
      <dgm:prSet presAssocID="{8E1FB248-8655-4951-AD30-652913794A0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85C1-6E1B-47B4-9027-A68CBEA664AB}" type="pres">
      <dgm:prSet presAssocID="{9FCEF7EA-DCE4-469D-AFED-2E5475E40C5E}" presName="sibTrans" presStyleCnt="0"/>
      <dgm:spPr/>
    </dgm:pt>
    <dgm:pt modelId="{DF670A1C-FA92-4662-B878-9A5348501C7B}" type="pres">
      <dgm:prSet presAssocID="{B141EB88-6F11-48B5-80FD-952490DE6853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687A7-928A-4C76-8119-523B4FA5B78F}" type="pres">
      <dgm:prSet presAssocID="{E519C6EE-441C-4B9A-A0E1-A1C7EB95340D}" presName="sibTrans" presStyleCnt="0"/>
      <dgm:spPr/>
    </dgm:pt>
    <dgm:pt modelId="{D891C694-248A-4233-A3F1-AEC78422E588}" type="pres">
      <dgm:prSet presAssocID="{F43B610A-98EF-401E-AA31-920CB4172D28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C4DFD-DBE1-4902-B4D1-6AE492D86AA7}" type="pres">
      <dgm:prSet presAssocID="{DC022E30-BD80-48E8-9407-BBF38AB283E2}" presName="sibTrans" presStyleCnt="0"/>
      <dgm:spPr/>
    </dgm:pt>
    <dgm:pt modelId="{518668EB-4CAF-4562-B714-D78151542E87}" type="pres">
      <dgm:prSet presAssocID="{9168CE77-849D-4ACF-8C8C-18E94068BA7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F7BC7-4C3E-44A5-A57F-A795F8B6A7E6}" type="pres">
      <dgm:prSet presAssocID="{F0325185-335D-47AA-ABA4-C0E4DB146299}" presName="sibTrans" presStyleCnt="0"/>
      <dgm:spPr/>
    </dgm:pt>
    <dgm:pt modelId="{240EF5A5-B229-4E73-ACBA-E2BC27C0EA71}" type="pres">
      <dgm:prSet presAssocID="{075A51D1-2AF6-42E7-A45B-794FFFBA0D26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C655-6021-4085-ABAF-827D5AE96F67}" type="pres">
      <dgm:prSet presAssocID="{8F37AFFC-7DF9-47EC-8266-31AEE70E149C}" presName="sibTrans" presStyleCnt="0"/>
      <dgm:spPr/>
    </dgm:pt>
    <dgm:pt modelId="{F8FCE7B7-7820-474A-86C5-C3D05A151EF7}" type="pres">
      <dgm:prSet presAssocID="{25141985-9BED-4211-B987-8C82D3AD70B2}" presName="textNode" presStyleLbl="node1" presStyleIdx="5" presStyleCnt="7" custLinFactNeighborX="-70893" custLinFactNeighborY="-2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D98EA-F4CE-463E-99A5-997D22BDA8E4}" type="pres">
      <dgm:prSet presAssocID="{07F43C4A-1CDA-4D3E-906A-B0F9CB4D8A9C}" presName="sibTrans" presStyleCnt="0"/>
      <dgm:spPr/>
    </dgm:pt>
    <dgm:pt modelId="{869D5E28-83D6-412D-8026-C137785E2485}" type="pres">
      <dgm:prSet presAssocID="{E716EA8D-1534-4539-B479-BA4D7AE461DF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157B5-4183-4644-BCA7-FB37993E6E1C}" srcId="{AFD7B16E-A5F2-4D58-9344-2EFFFFE7CA05}" destId="{E716EA8D-1534-4539-B479-BA4D7AE461DF}" srcOrd="6" destOrd="0" parTransId="{44479A0F-458C-4555-BECC-7AE269AD613F}" sibTransId="{6165B343-277D-4133-B206-8847DA9CEB6D}"/>
    <dgm:cxn modelId="{3B962A01-780A-44D5-86EC-C3A96BB73E92}" srcId="{AFD7B16E-A5F2-4D58-9344-2EFFFFE7CA05}" destId="{9168CE77-849D-4ACF-8C8C-18E94068BA74}" srcOrd="3" destOrd="0" parTransId="{5582DB5E-C656-48E4-A9E9-6DBDEBA6195E}" sibTransId="{F0325185-335D-47AA-ABA4-C0E4DB146299}"/>
    <dgm:cxn modelId="{D6E90D79-3997-4286-860B-814BBF3E6D20}" type="presOf" srcId="{25141985-9BED-4211-B987-8C82D3AD70B2}" destId="{F8FCE7B7-7820-474A-86C5-C3D05A151EF7}" srcOrd="0" destOrd="0" presId="urn:microsoft.com/office/officeart/2005/8/layout/hProcess9"/>
    <dgm:cxn modelId="{3264E420-3667-48F1-AE58-932D2BE0DD3B}" type="presOf" srcId="{075A51D1-2AF6-42E7-A45B-794FFFBA0D26}" destId="{240EF5A5-B229-4E73-ACBA-E2BC27C0EA71}" srcOrd="0" destOrd="0" presId="urn:microsoft.com/office/officeart/2005/8/layout/hProcess9"/>
    <dgm:cxn modelId="{18CA15D1-C31A-418F-BA8A-066B85CEB601}" type="presOf" srcId="{B141EB88-6F11-48B5-80FD-952490DE6853}" destId="{DF670A1C-FA92-4662-B878-9A5348501C7B}" srcOrd="0" destOrd="0" presId="urn:microsoft.com/office/officeart/2005/8/layout/hProcess9"/>
    <dgm:cxn modelId="{010FAAD3-71C3-4706-BE56-827B845835AA}" type="presOf" srcId="{E716EA8D-1534-4539-B479-BA4D7AE461DF}" destId="{869D5E28-83D6-412D-8026-C137785E2485}" srcOrd="0" destOrd="0" presId="urn:microsoft.com/office/officeart/2005/8/layout/hProcess9"/>
    <dgm:cxn modelId="{F2FD4B8B-1496-414E-BBA8-3CBC6693FED4}" type="presOf" srcId="{8E1FB248-8655-4951-AD30-652913794A06}" destId="{840863FF-3ED6-424D-85C9-1C774E00F0E3}" srcOrd="0" destOrd="0" presId="urn:microsoft.com/office/officeart/2005/8/layout/hProcess9"/>
    <dgm:cxn modelId="{93838EB4-189C-497E-9413-F346DF990661}" srcId="{AFD7B16E-A5F2-4D58-9344-2EFFFFE7CA05}" destId="{25141985-9BED-4211-B987-8C82D3AD70B2}" srcOrd="5" destOrd="0" parTransId="{491287CF-FA0A-490C-8D3B-76D39688CF53}" sibTransId="{07F43C4A-1CDA-4D3E-906A-B0F9CB4D8A9C}"/>
    <dgm:cxn modelId="{DEA7309A-75A5-4EEC-B869-522020DFE844}" type="presOf" srcId="{AFD7B16E-A5F2-4D58-9344-2EFFFFE7CA05}" destId="{A14D70F1-FBD1-493C-A2AA-AB1E3C9371EE}" srcOrd="0" destOrd="0" presId="urn:microsoft.com/office/officeart/2005/8/layout/hProcess9"/>
    <dgm:cxn modelId="{88605D38-D857-4800-8E55-1F01FE0BF637}" srcId="{AFD7B16E-A5F2-4D58-9344-2EFFFFE7CA05}" destId="{8E1FB248-8655-4951-AD30-652913794A06}" srcOrd="0" destOrd="0" parTransId="{52F7E31C-60B8-45CA-972F-DEDC950F0204}" sibTransId="{9FCEF7EA-DCE4-469D-AFED-2E5475E40C5E}"/>
    <dgm:cxn modelId="{29FF6637-49C8-466D-AB33-0848AC09B911}" type="presOf" srcId="{F43B610A-98EF-401E-AA31-920CB4172D28}" destId="{D891C694-248A-4233-A3F1-AEC78422E588}" srcOrd="0" destOrd="0" presId="urn:microsoft.com/office/officeart/2005/8/layout/hProcess9"/>
    <dgm:cxn modelId="{6E17B9F0-6AA7-40F3-9FEF-3A6D8CE9A6BB}" srcId="{AFD7B16E-A5F2-4D58-9344-2EFFFFE7CA05}" destId="{075A51D1-2AF6-42E7-A45B-794FFFBA0D26}" srcOrd="4" destOrd="0" parTransId="{51D13BB1-63F2-4050-8F52-B69E02706206}" sibTransId="{8F37AFFC-7DF9-47EC-8266-31AEE70E149C}"/>
    <dgm:cxn modelId="{80B5B359-5494-46D7-BE01-B4559DD280EB}" srcId="{AFD7B16E-A5F2-4D58-9344-2EFFFFE7CA05}" destId="{B141EB88-6F11-48B5-80FD-952490DE6853}" srcOrd="1" destOrd="0" parTransId="{466DED49-6A9A-469C-80C9-876DAFA27E8E}" sibTransId="{E519C6EE-441C-4B9A-A0E1-A1C7EB95340D}"/>
    <dgm:cxn modelId="{46972670-A28C-4CCC-9FC7-19D80B43ABAA}" srcId="{AFD7B16E-A5F2-4D58-9344-2EFFFFE7CA05}" destId="{F43B610A-98EF-401E-AA31-920CB4172D28}" srcOrd="2" destOrd="0" parTransId="{D67F8B85-1EC5-4241-88E3-CC1374EE0DC6}" sibTransId="{DC022E30-BD80-48E8-9407-BBF38AB283E2}"/>
    <dgm:cxn modelId="{036EBA29-7509-4010-8F07-C158CE03195F}" type="presOf" srcId="{9168CE77-849D-4ACF-8C8C-18E94068BA74}" destId="{518668EB-4CAF-4562-B714-D78151542E87}" srcOrd="0" destOrd="0" presId="urn:microsoft.com/office/officeart/2005/8/layout/hProcess9"/>
    <dgm:cxn modelId="{07842B5B-9B14-4BA9-AE19-609A2F17856E}" type="presParOf" srcId="{A14D70F1-FBD1-493C-A2AA-AB1E3C9371EE}" destId="{49E999A4-44E5-4D94-84BF-2FF7BF092912}" srcOrd="0" destOrd="0" presId="urn:microsoft.com/office/officeart/2005/8/layout/hProcess9"/>
    <dgm:cxn modelId="{7549A893-1FA3-4D72-AFDC-03DD07B5B04E}" type="presParOf" srcId="{A14D70F1-FBD1-493C-A2AA-AB1E3C9371EE}" destId="{B200FEEA-2E64-443A-A564-712AF96567BC}" srcOrd="1" destOrd="0" presId="urn:microsoft.com/office/officeart/2005/8/layout/hProcess9"/>
    <dgm:cxn modelId="{732C0729-7F92-4D7A-BCB9-5661D64D5334}" type="presParOf" srcId="{B200FEEA-2E64-443A-A564-712AF96567BC}" destId="{840863FF-3ED6-424D-85C9-1C774E00F0E3}" srcOrd="0" destOrd="0" presId="urn:microsoft.com/office/officeart/2005/8/layout/hProcess9"/>
    <dgm:cxn modelId="{5734386C-454E-4F62-997F-C8D0F2C8F68C}" type="presParOf" srcId="{B200FEEA-2E64-443A-A564-712AF96567BC}" destId="{35B185C1-6E1B-47B4-9027-A68CBEA664AB}" srcOrd="1" destOrd="0" presId="urn:microsoft.com/office/officeart/2005/8/layout/hProcess9"/>
    <dgm:cxn modelId="{6FC5EC9E-BD17-4286-BABC-CDFAB2C8A659}" type="presParOf" srcId="{B200FEEA-2E64-443A-A564-712AF96567BC}" destId="{DF670A1C-FA92-4662-B878-9A5348501C7B}" srcOrd="2" destOrd="0" presId="urn:microsoft.com/office/officeart/2005/8/layout/hProcess9"/>
    <dgm:cxn modelId="{8D7EA807-314B-4E7E-B450-BA9585B5F2E2}" type="presParOf" srcId="{B200FEEA-2E64-443A-A564-712AF96567BC}" destId="{D35687A7-928A-4C76-8119-523B4FA5B78F}" srcOrd="3" destOrd="0" presId="urn:microsoft.com/office/officeart/2005/8/layout/hProcess9"/>
    <dgm:cxn modelId="{08580DAF-4B9F-420B-8117-E5B6E9828753}" type="presParOf" srcId="{B200FEEA-2E64-443A-A564-712AF96567BC}" destId="{D891C694-248A-4233-A3F1-AEC78422E588}" srcOrd="4" destOrd="0" presId="urn:microsoft.com/office/officeart/2005/8/layout/hProcess9"/>
    <dgm:cxn modelId="{96253CAA-90B1-4ADF-8AF9-9C24395ABD2F}" type="presParOf" srcId="{B200FEEA-2E64-443A-A564-712AF96567BC}" destId="{87CC4DFD-DBE1-4902-B4D1-6AE492D86AA7}" srcOrd="5" destOrd="0" presId="urn:microsoft.com/office/officeart/2005/8/layout/hProcess9"/>
    <dgm:cxn modelId="{59786290-C247-4C0B-8DFE-03F000E0BD54}" type="presParOf" srcId="{B200FEEA-2E64-443A-A564-712AF96567BC}" destId="{518668EB-4CAF-4562-B714-D78151542E87}" srcOrd="6" destOrd="0" presId="urn:microsoft.com/office/officeart/2005/8/layout/hProcess9"/>
    <dgm:cxn modelId="{7B4B2B3D-B741-4A9F-BC17-CC3BA19EA523}" type="presParOf" srcId="{B200FEEA-2E64-443A-A564-712AF96567BC}" destId="{D6AF7BC7-4C3E-44A5-A57F-A795F8B6A7E6}" srcOrd="7" destOrd="0" presId="urn:microsoft.com/office/officeart/2005/8/layout/hProcess9"/>
    <dgm:cxn modelId="{565F61BE-C5BE-4D88-B6B4-AF6A1ED4A159}" type="presParOf" srcId="{B200FEEA-2E64-443A-A564-712AF96567BC}" destId="{240EF5A5-B229-4E73-ACBA-E2BC27C0EA71}" srcOrd="8" destOrd="0" presId="urn:microsoft.com/office/officeart/2005/8/layout/hProcess9"/>
    <dgm:cxn modelId="{69F629EC-5FCD-4B17-A8CF-4A5D5396A339}" type="presParOf" srcId="{B200FEEA-2E64-443A-A564-712AF96567BC}" destId="{C8DAC655-6021-4085-ABAF-827D5AE96F67}" srcOrd="9" destOrd="0" presId="urn:microsoft.com/office/officeart/2005/8/layout/hProcess9"/>
    <dgm:cxn modelId="{048AF130-7858-4A73-B8D1-27AFD0D22D1F}" type="presParOf" srcId="{B200FEEA-2E64-443A-A564-712AF96567BC}" destId="{F8FCE7B7-7820-474A-86C5-C3D05A151EF7}" srcOrd="10" destOrd="0" presId="urn:microsoft.com/office/officeart/2005/8/layout/hProcess9"/>
    <dgm:cxn modelId="{26E05C95-EF7C-4657-9CC7-FF23C27E4FB1}" type="presParOf" srcId="{B200FEEA-2E64-443A-A564-712AF96567BC}" destId="{C0AD98EA-F4CE-463E-99A5-997D22BDA8E4}" srcOrd="11" destOrd="0" presId="urn:microsoft.com/office/officeart/2005/8/layout/hProcess9"/>
    <dgm:cxn modelId="{5F3160B0-5D91-4960-9E9C-C51F568369F0}" type="presParOf" srcId="{B200FEEA-2E64-443A-A564-712AF96567BC}" destId="{869D5E28-83D6-412D-8026-C137785E2485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0DF59C-DEBC-4B5A-A024-D67144044B9F}" type="doc">
      <dgm:prSet loTypeId="urn:microsoft.com/office/officeart/2008/layout/VerticalCurvedList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FD32E7C-8C53-4E22-9956-E7923725A317}">
      <dgm:prSet phldrT="[Текст]" custT="1"/>
      <dgm:spPr/>
      <dgm:t>
        <a:bodyPr/>
        <a:lstStyle/>
        <a:p>
          <a:r>
            <a:rPr lang="ru-RU" sz="1600" i="1" dirty="0" smtClean="0"/>
            <a:t>Мониторинг результативности реализации инновационных проектов муниципального и институционального уровней для включенных в региональный проект "Поддержки школ с низкими образовательными результатами и функционирующими в социально неблагоприятных условиях "</a:t>
          </a:r>
          <a:endParaRPr lang="ru-RU" sz="1600" dirty="0"/>
        </a:p>
      </dgm:t>
    </dgm:pt>
    <dgm:pt modelId="{A82405B1-F6D1-4322-A06C-DA52D4B0BED0}" type="parTrans" cxnId="{FC3E2381-CDF1-4648-9081-25905DD0A9DB}">
      <dgm:prSet/>
      <dgm:spPr/>
      <dgm:t>
        <a:bodyPr/>
        <a:lstStyle/>
        <a:p>
          <a:endParaRPr lang="ru-RU"/>
        </a:p>
      </dgm:t>
    </dgm:pt>
    <dgm:pt modelId="{D548E3FA-FE6D-428E-8492-04004F672179}" type="sibTrans" cxnId="{FC3E2381-CDF1-4648-9081-25905DD0A9DB}">
      <dgm:prSet/>
      <dgm:spPr/>
      <dgm:t>
        <a:bodyPr/>
        <a:lstStyle/>
        <a:p>
          <a:endParaRPr lang="ru-RU"/>
        </a:p>
      </dgm:t>
    </dgm:pt>
    <dgm:pt modelId="{74AAF0F2-C9A6-4C83-8440-DA60600B36D1}">
      <dgm:prSet phldrT="[Текст]"/>
      <dgm:spPr/>
      <dgm:t>
        <a:bodyPr/>
        <a:lstStyle/>
        <a:p>
          <a:r>
            <a:rPr lang="ru-RU" i="1" dirty="0" smtClean="0"/>
            <a:t>Мониторинг образовательной среды образовательных организаций Ленинградской области  с низкими образовательными результатами и/или и функционирующими в социально неблагоприятных условиях  </a:t>
          </a:r>
          <a:endParaRPr lang="ru-RU" dirty="0"/>
        </a:p>
      </dgm:t>
    </dgm:pt>
    <dgm:pt modelId="{E498DC10-5201-46E6-8AD0-7748EB014944}" type="parTrans" cxnId="{68EEE5F4-9CFF-4377-98D2-7AF39FE0D2EF}">
      <dgm:prSet/>
      <dgm:spPr/>
      <dgm:t>
        <a:bodyPr/>
        <a:lstStyle/>
        <a:p>
          <a:endParaRPr lang="ru-RU"/>
        </a:p>
      </dgm:t>
    </dgm:pt>
    <dgm:pt modelId="{B9CCC776-F244-4F9A-B4EB-5039CE9B248C}" type="sibTrans" cxnId="{68EEE5F4-9CFF-4377-98D2-7AF39FE0D2EF}">
      <dgm:prSet/>
      <dgm:spPr/>
      <dgm:t>
        <a:bodyPr/>
        <a:lstStyle/>
        <a:p>
          <a:endParaRPr lang="ru-RU"/>
        </a:p>
      </dgm:t>
    </dgm:pt>
    <dgm:pt modelId="{204E6BC7-1F7A-4377-8115-A816CF9F759E}">
      <dgm:prSet phldrT="[Текст]"/>
      <dgm:spPr/>
      <dgm:t>
        <a:bodyPr/>
        <a:lstStyle/>
        <a:p>
          <a:r>
            <a:rPr lang="ru-RU" smtClean="0"/>
            <a:t>Экспертиза  и презентация итогов реализации школьных  инновационных проектов, включенных в региональный проект</a:t>
          </a:r>
          <a:endParaRPr lang="ru-RU" dirty="0"/>
        </a:p>
      </dgm:t>
    </dgm:pt>
    <dgm:pt modelId="{A2AF9627-9101-4B69-AC03-6EE86C7B373D}" type="parTrans" cxnId="{457E28AE-2700-4345-8726-3666E71FD569}">
      <dgm:prSet/>
      <dgm:spPr/>
      <dgm:t>
        <a:bodyPr/>
        <a:lstStyle/>
        <a:p>
          <a:endParaRPr lang="ru-RU"/>
        </a:p>
      </dgm:t>
    </dgm:pt>
    <dgm:pt modelId="{8D730E14-A73A-4ECB-80A8-BB2E11AEDD7F}" type="sibTrans" cxnId="{457E28AE-2700-4345-8726-3666E71FD569}">
      <dgm:prSet/>
      <dgm:spPr/>
      <dgm:t>
        <a:bodyPr/>
        <a:lstStyle/>
        <a:p>
          <a:endParaRPr lang="ru-RU"/>
        </a:p>
      </dgm:t>
    </dgm:pt>
    <dgm:pt modelId="{E53548A4-6EF8-4B98-967C-CAB5C26BF7E4}" type="pres">
      <dgm:prSet presAssocID="{ED0DF59C-DEBC-4B5A-A024-D67144044B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E78D2B8-1ED6-4980-A289-AE32462ABC9F}" type="pres">
      <dgm:prSet presAssocID="{ED0DF59C-DEBC-4B5A-A024-D67144044B9F}" presName="Name1" presStyleCnt="0"/>
      <dgm:spPr/>
    </dgm:pt>
    <dgm:pt modelId="{913A3483-8E90-43A4-AD33-33CEB9095578}" type="pres">
      <dgm:prSet presAssocID="{ED0DF59C-DEBC-4B5A-A024-D67144044B9F}" presName="cycle" presStyleCnt="0"/>
      <dgm:spPr/>
    </dgm:pt>
    <dgm:pt modelId="{8EED0EFD-382C-4D25-9210-BA664A0E0C59}" type="pres">
      <dgm:prSet presAssocID="{ED0DF59C-DEBC-4B5A-A024-D67144044B9F}" presName="srcNode" presStyleLbl="node1" presStyleIdx="0" presStyleCnt="3"/>
      <dgm:spPr/>
    </dgm:pt>
    <dgm:pt modelId="{A3A30164-47D0-40B3-9BAE-674E04E0E760}" type="pres">
      <dgm:prSet presAssocID="{ED0DF59C-DEBC-4B5A-A024-D67144044B9F}" presName="conn" presStyleLbl="parChTrans1D2" presStyleIdx="0" presStyleCnt="1"/>
      <dgm:spPr/>
      <dgm:t>
        <a:bodyPr/>
        <a:lstStyle/>
        <a:p>
          <a:endParaRPr lang="ru-RU"/>
        </a:p>
      </dgm:t>
    </dgm:pt>
    <dgm:pt modelId="{A62A027A-8F09-4174-AFF3-DA5AEAB6EA74}" type="pres">
      <dgm:prSet presAssocID="{ED0DF59C-DEBC-4B5A-A024-D67144044B9F}" presName="extraNode" presStyleLbl="node1" presStyleIdx="0" presStyleCnt="3"/>
      <dgm:spPr/>
    </dgm:pt>
    <dgm:pt modelId="{D40C931C-16B1-446F-82D2-8C5A9ACAAA44}" type="pres">
      <dgm:prSet presAssocID="{ED0DF59C-DEBC-4B5A-A024-D67144044B9F}" presName="dstNode" presStyleLbl="node1" presStyleIdx="0" presStyleCnt="3"/>
      <dgm:spPr/>
    </dgm:pt>
    <dgm:pt modelId="{FB21AC51-FACF-470D-BCEB-ECC396A121E9}" type="pres">
      <dgm:prSet presAssocID="{EFD32E7C-8C53-4E22-9956-E7923725A317}" presName="text_1" presStyleLbl="node1" presStyleIdx="0" presStyleCnt="3" custScaleY="132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240C8-14D7-4E79-B6EA-4F5D14928951}" type="pres">
      <dgm:prSet presAssocID="{EFD32E7C-8C53-4E22-9956-E7923725A317}" presName="accent_1" presStyleCnt="0"/>
      <dgm:spPr/>
    </dgm:pt>
    <dgm:pt modelId="{31E374F1-B09D-4A6B-91DF-942D151152C1}" type="pres">
      <dgm:prSet presAssocID="{EFD32E7C-8C53-4E22-9956-E7923725A317}" presName="accentRepeatNode" presStyleLbl="solidFgAcc1" presStyleIdx="0" presStyleCnt="3" custScaleX="69841" custScaleY="69841"/>
      <dgm:spPr/>
    </dgm:pt>
    <dgm:pt modelId="{E634685F-E347-4BF0-A410-ED2E66A51985}" type="pres">
      <dgm:prSet presAssocID="{74AAF0F2-C9A6-4C83-8440-DA60600B36D1}" presName="text_2" presStyleLbl="node1" presStyleIdx="1" presStyleCnt="3" custScaleY="132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FD2C2-8E8B-42B9-9197-D5B1A219674B}" type="pres">
      <dgm:prSet presAssocID="{74AAF0F2-C9A6-4C83-8440-DA60600B36D1}" presName="accent_2" presStyleCnt="0"/>
      <dgm:spPr/>
    </dgm:pt>
    <dgm:pt modelId="{CBE3EBF2-307E-4247-930C-1E568ACD86A9}" type="pres">
      <dgm:prSet presAssocID="{74AAF0F2-C9A6-4C83-8440-DA60600B36D1}" presName="accentRepeatNode" presStyleLbl="solidFgAcc1" presStyleIdx="1" presStyleCnt="3" custScaleX="69841" custScaleY="69841"/>
      <dgm:spPr/>
    </dgm:pt>
    <dgm:pt modelId="{044511B2-15EC-483F-823C-E571D30D9B2D}" type="pres">
      <dgm:prSet presAssocID="{204E6BC7-1F7A-4377-8115-A816CF9F759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E2158-331C-4830-B24C-3647F116CB82}" type="pres">
      <dgm:prSet presAssocID="{204E6BC7-1F7A-4377-8115-A816CF9F759E}" presName="accent_3" presStyleCnt="0"/>
      <dgm:spPr/>
    </dgm:pt>
    <dgm:pt modelId="{BBF9E014-6824-4A99-AC2E-3ABB294E712D}" type="pres">
      <dgm:prSet presAssocID="{204E6BC7-1F7A-4377-8115-A816CF9F759E}" presName="accentRepeatNode" presStyleLbl="solidFgAcc1" presStyleIdx="2" presStyleCnt="3" custScaleX="69841" custScaleY="69841"/>
      <dgm:spPr/>
    </dgm:pt>
  </dgm:ptLst>
  <dgm:cxnLst>
    <dgm:cxn modelId="{457E28AE-2700-4345-8726-3666E71FD569}" srcId="{ED0DF59C-DEBC-4B5A-A024-D67144044B9F}" destId="{204E6BC7-1F7A-4377-8115-A816CF9F759E}" srcOrd="2" destOrd="0" parTransId="{A2AF9627-9101-4B69-AC03-6EE86C7B373D}" sibTransId="{8D730E14-A73A-4ECB-80A8-BB2E11AEDD7F}"/>
    <dgm:cxn modelId="{FC3E2381-CDF1-4648-9081-25905DD0A9DB}" srcId="{ED0DF59C-DEBC-4B5A-A024-D67144044B9F}" destId="{EFD32E7C-8C53-4E22-9956-E7923725A317}" srcOrd="0" destOrd="0" parTransId="{A82405B1-F6D1-4322-A06C-DA52D4B0BED0}" sibTransId="{D548E3FA-FE6D-428E-8492-04004F672179}"/>
    <dgm:cxn modelId="{36A44DA1-CB95-401A-A9FE-8E9C82269698}" type="presOf" srcId="{74AAF0F2-C9A6-4C83-8440-DA60600B36D1}" destId="{E634685F-E347-4BF0-A410-ED2E66A51985}" srcOrd="0" destOrd="0" presId="urn:microsoft.com/office/officeart/2008/layout/VerticalCurvedList"/>
    <dgm:cxn modelId="{664D3928-F536-4DB1-8589-C08978C53996}" type="presOf" srcId="{D548E3FA-FE6D-428E-8492-04004F672179}" destId="{A3A30164-47D0-40B3-9BAE-674E04E0E760}" srcOrd="0" destOrd="0" presId="urn:microsoft.com/office/officeart/2008/layout/VerticalCurvedList"/>
    <dgm:cxn modelId="{A37E9E9E-31E6-44CA-90C3-264083917DB0}" type="presOf" srcId="{204E6BC7-1F7A-4377-8115-A816CF9F759E}" destId="{044511B2-15EC-483F-823C-E571D30D9B2D}" srcOrd="0" destOrd="0" presId="urn:microsoft.com/office/officeart/2008/layout/VerticalCurvedList"/>
    <dgm:cxn modelId="{792D86BB-CBE4-43F5-AD27-2FE16C26EFD2}" type="presOf" srcId="{EFD32E7C-8C53-4E22-9956-E7923725A317}" destId="{FB21AC51-FACF-470D-BCEB-ECC396A121E9}" srcOrd="0" destOrd="0" presId="urn:microsoft.com/office/officeart/2008/layout/VerticalCurvedList"/>
    <dgm:cxn modelId="{68EEE5F4-9CFF-4377-98D2-7AF39FE0D2EF}" srcId="{ED0DF59C-DEBC-4B5A-A024-D67144044B9F}" destId="{74AAF0F2-C9A6-4C83-8440-DA60600B36D1}" srcOrd="1" destOrd="0" parTransId="{E498DC10-5201-46E6-8AD0-7748EB014944}" sibTransId="{B9CCC776-F244-4F9A-B4EB-5039CE9B248C}"/>
    <dgm:cxn modelId="{A5447D2F-1189-45E7-AECC-2F25D07F99EB}" type="presOf" srcId="{ED0DF59C-DEBC-4B5A-A024-D67144044B9F}" destId="{E53548A4-6EF8-4B98-967C-CAB5C26BF7E4}" srcOrd="0" destOrd="0" presId="urn:microsoft.com/office/officeart/2008/layout/VerticalCurvedList"/>
    <dgm:cxn modelId="{E9573631-4140-4C7F-8E27-35016C2F1AC2}" type="presParOf" srcId="{E53548A4-6EF8-4B98-967C-CAB5C26BF7E4}" destId="{DE78D2B8-1ED6-4980-A289-AE32462ABC9F}" srcOrd="0" destOrd="0" presId="urn:microsoft.com/office/officeart/2008/layout/VerticalCurvedList"/>
    <dgm:cxn modelId="{CA656CCF-C55D-41B2-8941-9559E0E6AF89}" type="presParOf" srcId="{DE78D2B8-1ED6-4980-A289-AE32462ABC9F}" destId="{913A3483-8E90-43A4-AD33-33CEB9095578}" srcOrd="0" destOrd="0" presId="urn:microsoft.com/office/officeart/2008/layout/VerticalCurvedList"/>
    <dgm:cxn modelId="{C9F4436B-75C6-40B9-81EE-649CA045FFA8}" type="presParOf" srcId="{913A3483-8E90-43A4-AD33-33CEB9095578}" destId="{8EED0EFD-382C-4D25-9210-BA664A0E0C59}" srcOrd="0" destOrd="0" presId="urn:microsoft.com/office/officeart/2008/layout/VerticalCurvedList"/>
    <dgm:cxn modelId="{2031C82F-CEB4-4B7E-B0D8-5DE4BDC52C87}" type="presParOf" srcId="{913A3483-8E90-43A4-AD33-33CEB9095578}" destId="{A3A30164-47D0-40B3-9BAE-674E04E0E760}" srcOrd="1" destOrd="0" presId="urn:microsoft.com/office/officeart/2008/layout/VerticalCurvedList"/>
    <dgm:cxn modelId="{1269FCCC-3696-455D-965E-A5D1318A907E}" type="presParOf" srcId="{913A3483-8E90-43A4-AD33-33CEB9095578}" destId="{A62A027A-8F09-4174-AFF3-DA5AEAB6EA74}" srcOrd="2" destOrd="0" presId="urn:microsoft.com/office/officeart/2008/layout/VerticalCurvedList"/>
    <dgm:cxn modelId="{1CDA1784-9E84-4DB0-8999-FF69841F54DB}" type="presParOf" srcId="{913A3483-8E90-43A4-AD33-33CEB9095578}" destId="{D40C931C-16B1-446F-82D2-8C5A9ACAAA44}" srcOrd="3" destOrd="0" presId="urn:microsoft.com/office/officeart/2008/layout/VerticalCurvedList"/>
    <dgm:cxn modelId="{D11F067E-780B-4D9B-983D-A21AC22AA9C8}" type="presParOf" srcId="{DE78D2B8-1ED6-4980-A289-AE32462ABC9F}" destId="{FB21AC51-FACF-470D-BCEB-ECC396A121E9}" srcOrd="1" destOrd="0" presId="urn:microsoft.com/office/officeart/2008/layout/VerticalCurvedList"/>
    <dgm:cxn modelId="{7882E6E3-6BE8-415E-976B-5C0C2C4D98EB}" type="presParOf" srcId="{DE78D2B8-1ED6-4980-A289-AE32462ABC9F}" destId="{4EC240C8-14D7-4E79-B6EA-4F5D14928951}" srcOrd="2" destOrd="0" presId="urn:microsoft.com/office/officeart/2008/layout/VerticalCurvedList"/>
    <dgm:cxn modelId="{4665536F-CF66-4F99-9AB4-F81BF70404A2}" type="presParOf" srcId="{4EC240C8-14D7-4E79-B6EA-4F5D14928951}" destId="{31E374F1-B09D-4A6B-91DF-942D151152C1}" srcOrd="0" destOrd="0" presId="urn:microsoft.com/office/officeart/2008/layout/VerticalCurvedList"/>
    <dgm:cxn modelId="{B4D4A1DB-65F9-458D-B46C-1DFC1441F0A7}" type="presParOf" srcId="{DE78D2B8-1ED6-4980-A289-AE32462ABC9F}" destId="{E634685F-E347-4BF0-A410-ED2E66A51985}" srcOrd="3" destOrd="0" presId="urn:microsoft.com/office/officeart/2008/layout/VerticalCurvedList"/>
    <dgm:cxn modelId="{BCF8F329-FE24-437B-A5E5-BCD50277DCF7}" type="presParOf" srcId="{DE78D2B8-1ED6-4980-A289-AE32462ABC9F}" destId="{8BBFD2C2-8E8B-42B9-9197-D5B1A219674B}" srcOrd="4" destOrd="0" presId="urn:microsoft.com/office/officeart/2008/layout/VerticalCurvedList"/>
    <dgm:cxn modelId="{499C4DF1-93C1-47EE-92AC-ACC6144E6D3C}" type="presParOf" srcId="{8BBFD2C2-8E8B-42B9-9197-D5B1A219674B}" destId="{CBE3EBF2-307E-4247-930C-1E568ACD86A9}" srcOrd="0" destOrd="0" presId="urn:microsoft.com/office/officeart/2008/layout/VerticalCurvedList"/>
    <dgm:cxn modelId="{01F44B7E-B756-441D-85FC-A3E54D62122C}" type="presParOf" srcId="{DE78D2B8-1ED6-4980-A289-AE32462ABC9F}" destId="{044511B2-15EC-483F-823C-E571D30D9B2D}" srcOrd="5" destOrd="0" presId="urn:microsoft.com/office/officeart/2008/layout/VerticalCurvedList"/>
    <dgm:cxn modelId="{3745A06E-4306-4AFC-9D7A-1DD0117AA47D}" type="presParOf" srcId="{DE78D2B8-1ED6-4980-A289-AE32462ABC9F}" destId="{FC5E2158-331C-4830-B24C-3647F116CB82}" srcOrd="6" destOrd="0" presId="urn:microsoft.com/office/officeart/2008/layout/VerticalCurvedList"/>
    <dgm:cxn modelId="{240B4703-2364-40F4-8BAF-714069E40B95}" type="presParOf" srcId="{FC5E2158-331C-4830-B24C-3647F116CB82}" destId="{BBF9E014-6824-4A99-AC2E-3ABB294E71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21998-0CA9-4101-9747-C56F3AF7A372}">
      <dsp:nvSpPr>
        <dsp:cNvPr id="0" name=""/>
        <dsp:cNvSpPr/>
      </dsp:nvSpPr>
      <dsp:spPr>
        <a:xfrm>
          <a:off x="34" y="2882"/>
          <a:ext cx="3342236" cy="1036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опросы</a:t>
          </a:r>
          <a:r>
            <a:rPr lang="ru-RU" sz="4400" kern="1200" dirty="0" smtClean="0"/>
            <a:t> </a:t>
          </a:r>
          <a:endParaRPr lang="ru-RU" sz="4400" kern="1200" dirty="0"/>
        </a:p>
      </dsp:txBody>
      <dsp:txXfrm>
        <a:off x="34" y="2882"/>
        <a:ext cx="3342236" cy="1036800"/>
      </dsp:txXfrm>
    </dsp:sp>
    <dsp:sp modelId="{5D25A9ED-58E7-4BC1-A033-7CD066024966}">
      <dsp:nvSpPr>
        <dsp:cNvPr id="0" name=""/>
        <dsp:cNvSpPr/>
      </dsp:nvSpPr>
      <dsp:spPr>
        <a:xfrm>
          <a:off x="34" y="1039682"/>
          <a:ext cx="3342236" cy="38539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Опросы (анкетирование) 2216 педагогических работников и 401 руководящих работников из 146 ОО, в том числе 92 образовательных организаций, включенных в региональный проект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Опрос (анкетирование) специалистов органов управления образования и муниципальных методических служб 18 муниципальных образований Ленинградской области, курирующих реализацию регионального проекта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" y="1039682"/>
        <a:ext cx="3342236" cy="3853979"/>
      </dsp:txXfrm>
    </dsp:sp>
    <dsp:sp modelId="{F1A40709-7709-4526-ACD3-C0586DAC28E2}">
      <dsp:nvSpPr>
        <dsp:cNvPr id="0" name=""/>
        <dsp:cNvSpPr/>
      </dsp:nvSpPr>
      <dsp:spPr>
        <a:xfrm>
          <a:off x="3810184" y="2882"/>
          <a:ext cx="3342236" cy="1036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экспертиза</a:t>
          </a:r>
          <a:endParaRPr lang="ru-RU" sz="2400" kern="1200" dirty="0"/>
        </a:p>
      </dsp:txBody>
      <dsp:txXfrm>
        <a:off x="3810184" y="2882"/>
        <a:ext cx="3342236" cy="1036800"/>
      </dsp:txXfrm>
    </dsp:sp>
    <dsp:sp modelId="{F2E2F8CD-6F2A-4A39-B3A1-1F17F4DD8DBB}">
      <dsp:nvSpPr>
        <dsp:cNvPr id="0" name=""/>
        <dsp:cNvSpPr/>
      </dsp:nvSpPr>
      <dsp:spPr>
        <a:xfrm>
          <a:off x="3810184" y="1039682"/>
          <a:ext cx="3342236" cy="38539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Экспертиза 18 муниципальных проектов и сопровождения перехода школ в режим эффективного развития и их дорожных карт мероприятий по реализации проектов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10184" y="1039682"/>
        <a:ext cx="3342236" cy="3853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2D3F6-9375-4C70-A74E-2502FDC8F7B7}">
      <dsp:nvSpPr>
        <dsp:cNvPr id="0" name=""/>
        <dsp:cNvSpPr/>
      </dsp:nvSpPr>
      <dsp:spPr>
        <a:xfrm>
          <a:off x="0" y="799680"/>
          <a:ext cx="749935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31F7F-AEAA-4A24-B9D0-9F98304B31BA}">
      <dsp:nvSpPr>
        <dsp:cNvPr id="0" name=""/>
        <dsp:cNvSpPr/>
      </dsp:nvSpPr>
      <dsp:spPr>
        <a:xfrm>
          <a:off x="374967" y="5844"/>
          <a:ext cx="6604610" cy="10742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КПК</a:t>
          </a:r>
          <a:r>
            <a:rPr lang="ru-RU" sz="1400" kern="1200" dirty="0" smtClean="0"/>
            <a:t> для </a:t>
          </a:r>
          <a:r>
            <a:rPr lang="ru-RU" sz="1400" i="1" kern="1200" dirty="0" smtClean="0"/>
            <a:t>специалистов муниципальных органов управления образованием и методических служб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на тему «</a:t>
          </a:r>
          <a:r>
            <a:rPr lang="ru-RU" sz="1400" b="0" i="1" kern="1200" dirty="0" smtClean="0"/>
            <a:t>Проектное взаимодействие </a:t>
          </a:r>
          <a:r>
            <a:rPr lang="ru-RU" sz="1400" i="1" kern="1200" dirty="0" smtClean="0"/>
            <a:t>школьных проектных команд как ресурс развития муниципальной и региональной образовательной системы по улучшению образовательных результатов» (72 чел.).</a:t>
          </a:r>
          <a:endParaRPr lang="ru-RU" sz="1400" kern="1200" dirty="0"/>
        </a:p>
      </dsp:txBody>
      <dsp:txXfrm>
        <a:off x="427409" y="58286"/>
        <a:ext cx="6499726" cy="969391"/>
      </dsp:txXfrm>
    </dsp:sp>
    <dsp:sp modelId="{6A75B913-0B7B-4AC6-854B-E190A19C986A}">
      <dsp:nvSpPr>
        <dsp:cNvPr id="0" name=""/>
        <dsp:cNvSpPr/>
      </dsp:nvSpPr>
      <dsp:spPr>
        <a:xfrm>
          <a:off x="0" y="1661520"/>
          <a:ext cx="749935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DAC22F-07EC-453D-A8DF-6418E6D13591}">
      <dsp:nvSpPr>
        <dsp:cNvPr id="0" name=""/>
        <dsp:cNvSpPr/>
      </dsp:nvSpPr>
      <dsp:spPr>
        <a:xfrm>
          <a:off x="374967" y="1381080"/>
          <a:ext cx="6604610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КПК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на тему «Публикация как эффективная форма презентации педагогического опыта» для представителей школьных проектных команд (77 чел.).</a:t>
          </a:r>
          <a:endParaRPr lang="ru-RU" sz="1400" kern="1200" dirty="0"/>
        </a:p>
      </dsp:txBody>
      <dsp:txXfrm>
        <a:off x="402347" y="1408460"/>
        <a:ext cx="6549850" cy="506120"/>
      </dsp:txXfrm>
    </dsp:sp>
    <dsp:sp modelId="{2833CE1B-B87C-4753-A82B-202AF5503B47}">
      <dsp:nvSpPr>
        <dsp:cNvPr id="0" name=""/>
        <dsp:cNvSpPr/>
      </dsp:nvSpPr>
      <dsp:spPr>
        <a:xfrm>
          <a:off x="0" y="2660535"/>
          <a:ext cx="749935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A35DD4-0802-49E3-BEE9-2CE9BBD3E901}">
      <dsp:nvSpPr>
        <dsp:cNvPr id="0" name=""/>
        <dsp:cNvSpPr/>
      </dsp:nvSpPr>
      <dsp:spPr>
        <a:xfrm>
          <a:off x="374967" y="2242920"/>
          <a:ext cx="6604610" cy="69805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smtClean="0"/>
            <a:t>Проведение обучающих мероприятий для 110 проектных команд Ленинградской области по проблемам сетевого взаимодействия, улучшения образовательных результатов и психодидактики.</a:t>
          </a:r>
          <a:endParaRPr lang="ru-RU" sz="1400" kern="1200" dirty="0"/>
        </a:p>
      </dsp:txBody>
      <dsp:txXfrm>
        <a:off x="409043" y="2276996"/>
        <a:ext cx="6536458" cy="629902"/>
      </dsp:txXfrm>
    </dsp:sp>
    <dsp:sp modelId="{0D421CA7-AC71-48BF-9614-4C85B21A2D76}">
      <dsp:nvSpPr>
        <dsp:cNvPr id="0" name=""/>
        <dsp:cNvSpPr/>
      </dsp:nvSpPr>
      <dsp:spPr>
        <a:xfrm>
          <a:off x="0" y="3845408"/>
          <a:ext cx="749935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57DB5C-D6EB-4B00-B424-75EC0C6192C1}">
      <dsp:nvSpPr>
        <dsp:cNvPr id="0" name=""/>
        <dsp:cNvSpPr/>
      </dsp:nvSpPr>
      <dsp:spPr>
        <a:xfrm>
          <a:off x="374967" y="3241935"/>
          <a:ext cx="6604610" cy="8839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smtClean="0"/>
            <a:t>10 информационно-методических семинаров (вебинаров) для представителей проектных команд образовательных организаций по вопросам повышения качества образования по математике и русскому языку ( среднее количество посетивших   вебинар – 80 чел.).</a:t>
          </a:r>
          <a:endParaRPr lang="ru-RU" sz="1400" kern="1200" dirty="0"/>
        </a:p>
      </dsp:txBody>
      <dsp:txXfrm>
        <a:off x="418116" y="3285084"/>
        <a:ext cx="6518312" cy="797615"/>
      </dsp:txXfrm>
    </dsp:sp>
    <dsp:sp modelId="{49AD9F29-0C05-4AA3-A5BF-E7B23AC33C9B}">
      <dsp:nvSpPr>
        <dsp:cNvPr id="0" name=""/>
        <dsp:cNvSpPr/>
      </dsp:nvSpPr>
      <dsp:spPr>
        <a:xfrm>
          <a:off x="0" y="4987963"/>
          <a:ext cx="749935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DC267-60C6-4F3D-8CB2-2BC06921FF6F}">
      <dsp:nvSpPr>
        <dsp:cNvPr id="0" name=""/>
        <dsp:cNvSpPr/>
      </dsp:nvSpPr>
      <dsp:spPr>
        <a:xfrm>
          <a:off x="374967" y="4426808"/>
          <a:ext cx="6604610" cy="8415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smtClean="0"/>
            <a:t>Индивидуально-групповые консультации для муниципальных проектных команд по сопровождению реализации школьных проектов улучшения образовательных результатов, в том числе на основе сетевого наставничества.</a:t>
          </a:r>
          <a:endParaRPr lang="ru-RU" sz="1400" kern="1200" dirty="0"/>
        </a:p>
      </dsp:txBody>
      <dsp:txXfrm>
        <a:off x="416050" y="4467891"/>
        <a:ext cx="6522444" cy="759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999A4-44E5-4D94-84BF-2FF7BF092912}">
      <dsp:nvSpPr>
        <dsp:cNvPr id="0" name=""/>
        <dsp:cNvSpPr/>
      </dsp:nvSpPr>
      <dsp:spPr>
        <a:xfrm>
          <a:off x="718279" y="0"/>
          <a:ext cx="8140504" cy="4768304"/>
        </a:xfrm>
        <a:prstGeom prst="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863FF-3ED6-424D-85C9-1C774E00F0E3}">
      <dsp:nvSpPr>
        <dsp:cNvPr id="0" name=""/>
        <dsp:cNvSpPr/>
      </dsp:nvSpPr>
      <dsp:spPr>
        <a:xfrm>
          <a:off x="818" y="1430491"/>
          <a:ext cx="1311702" cy="190732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Фокус-группа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4850" y="1494523"/>
        <a:ext cx="1183638" cy="1779257"/>
      </dsp:txXfrm>
    </dsp:sp>
    <dsp:sp modelId="{DF670A1C-FA92-4662-B878-9A5348501C7B}">
      <dsp:nvSpPr>
        <dsp:cNvPr id="0" name=""/>
        <dsp:cNvSpPr/>
      </dsp:nvSpPr>
      <dsp:spPr>
        <a:xfrm>
          <a:off x="1378105" y="1430491"/>
          <a:ext cx="1311702" cy="1907321"/>
        </a:xfrm>
        <a:prstGeom prst="roundRect">
          <a:avLst/>
        </a:prstGeom>
        <a:solidFill>
          <a:schemeClr val="tx2"/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Аналитическая  сессия</a:t>
          </a:r>
          <a:endParaRPr lang="ru-RU" sz="1200" kern="1200" dirty="0"/>
        </a:p>
      </dsp:txBody>
      <dsp:txXfrm>
        <a:off x="1442137" y="1494523"/>
        <a:ext cx="1183638" cy="1779257"/>
      </dsp:txXfrm>
    </dsp:sp>
    <dsp:sp modelId="{D891C694-248A-4233-A3F1-AEC78422E588}">
      <dsp:nvSpPr>
        <dsp:cNvPr id="0" name=""/>
        <dsp:cNvSpPr/>
      </dsp:nvSpPr>
      <dsp:spPr>
        <a:xfrm>
          <a:off x="2755393" y="1430491"/>
          <a:ext cx="1311702" cy="190732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Стратегическая сессия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819425" y="1494523"/>
        <a:ext cx="1183638" cy="1779257"/>
      </dsp:txXfrm>
    </dsp:sp>
    <dsp:sp modelId="{518668EB-4CAF-4562-B714-D78151542E87}">
      <dsp:nvSpPr>
        <dsp:cNvPr id="0" name=""/>
        <dsp:cNvSpPr/>
      </dsp:nvSpPr>
      <dsp:spPr>
        <a:xfrm>
          <a:off x="4132680" y="1430491"/>
          <a:ext cx="1311702" cy="1907321"/>
        </a:xfrm>
        <a:prstGeom prst="roundRect">
          <a:avLst/>
        </a:prstGeom>
        <a:solidFill>
          <a:schemeClr val="tx2"/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Форсайт-сессия</a:t>
          </a:r>
          <a:endParaRPr lang="ru-RU" sz="1200" kern="1200" dirty="0"/>
        </a:p>
      </dsp:txBody>
      <dsp:txXfrm>
        <a:off x="4196712" y="1494523"/>
        <a:ext cx="1183638" cy="1779257"/>
      </dsp:txXfrm>
    </dsp:sp>
    <dsp:sp modelId="{240EF5A5-B229-4E73-ACBA-E2BC27C0EA71}">
      <dsp:nvSpPr>
        <dsp:cNvPr id="0" name=""/>
        <dsp:cNvSpPr/>
      </dsp:nvSpPr>
      <dsp:spPr>
        <a:xfrm>
          <a:off x="5509968" y="1430491"/>
          <a:ext cx="1311702" cy="190732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Научно-методический семинар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574000" y="1494523"/>
        <a:ext cx="1183638" cy="1779257"/>
      </dsp:txXfrm>
    </dsp:sp>
    <dsp:sp modelId="{F8FCE7B7-7820-474A-86C5-C3D05A151EF7}">
      <dsp:nvSpPr>
        <dsp:cNvPr id="0" name=""/>
        <dsp:cNvSpPr/>
      </dsp:nvSpPr>
      <dsp:spPr>
        <a:xfrm>
          <a:off x="6840760" y="1383933"/>
          <a:ext cx="1311702" cy="190732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Рефлексивно-методический практикум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904792" y="1447965"/>
        <a:ext cx="1183638" cy="1779257"/>
      </dsp:txXfrm>
    </dsp:sp>
    <dsp:sp modelId="{869D5E28-83D6-412D-8026-C137785E2485}">
      <dsp:nvSpPr>
        <dsp:cNvPr id="0" name=""/>
        <dsp:cNvSpPr/>
      </dsp:nvSpPr>
      <dsp:spPr>
        <a:xfrm>
          <a:off x="8264543" y="1430491"/>
          <a:ext cx="1311702" cy="1907321"/>
        </a:xfrm>
        <a:prstGeom prst="roundRect">
          <a:avLst/>
        </a:prstGeom>
        <a:solidFill>
          <a:schemeClr val="accent1">
            <a:shade val="50000"/>
            <a:hueOff val="81928"/>
            <a:satOff val="-7400"/>
            <a:lumOff val="13180"/>
            <a:alphaOff val="0"/>
          </a:schemeClr>
        </a:solidFill>
        <a:ln>
          <a:noFill/>
        </a:ln>
        <a:effectLst/>
        <a:scene3d>
          <a:camera prst="isometricOffAxis2Left" zoom="95000">
            <a:rot lat="0" lon="1200000" rev="60000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</a:rPr>
            <a:t>Научно-практическая конференция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8328575" y="1494523"/>
        <a:ext cx="1183638" cy="1779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30164-47D0-40B3-9BAE-674E04E0E760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1AC51-FACF-470D-BCEB-ECC396A121E9}">
      <dsp:nvSpPr>
        <dsp:cNvPr id="0" name=""/>
        <dsp:cNvSpPr/>
      </dsp:nvSpPr>
      <dsp:spPr>
        <a:xfrm>
          <a:off x="665751" y="325015"/>
          <a:ext cx="6766778" cy="12702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Мониторинг результативности реализации инновационных проектов муниципального и институционального уровней для включенных в региональный проект "Поддержки школ с низкими образовательными результатами и функционирующими в социально неблагоприятных условиях "</a:t>
          </a:r>
          <a:endParaRPr lang="ru-RU" sz="1600" kern="1200" dirty="0"/>
        </a:p>
      </dsp:txBody>
      <dsp:txXfrm>
        <a:off x="665751" y="325015"/>
        <a:ext cx="6766778" cy="1270209"/>
      </dsp:txXfrm>
    </dsp:sp>
    <dsp:sp modelId="{31E374F1-B09D-4A6B-91DF-942D151152C1}">
      <dsp:nvSpPr>
        <dsp:cNvPr id="0" name=""/>
        <dsp:cNvSpPr/>
      </dsp:nvSpPr>
      <dsp:spPr>
        <a:xfrm>
          <a:off x="246652" y="541021"/>
          <a:ext cx="838196" cy="8381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34685F-E347-4BF0-A410-ED2E66A51985}">
      <dsp:nvSpPr>
        <dsp:cNvPr id="0" name=""/>
        <dsp:cNvSpPr/>
      </dsp:nvSpPr>
      <dsp:spPr>
        <a:xfrm>
          <a:off x="1014754" y="1765175"/>
          <a:ext cx="6417774" cy="12702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Мониторинг образовательной среды образовательных организаций Ленинградской области  с низкими образовательными результатами и/или и функционирующими в социально неблагоприятных условиях  </a:t>
          </a:r>
          <a:endParaRPr lang="ru-RU" sz="1600" kern="1200" dirty="0"/>
        </a:p>
      </dsp:txBody>
      <dsp:txXfrm>
        <a:off x="1014754" y="1765175"/>
        <a:ext cx="6417774" cy="1270248"/>
      </dsp:txXfrm>
    </dsp:sp>
    <dsp:sp modelId="{CBE3EBF2-307E-4247-930C-1E568ACD86A9}">
      <dsp:nvSpPr>
        <dsp:cNvPr id="0" name=""/>
        <dsp:cNvSpPr/>
      </dsp:nvSpPr>
      <dsp:spPr>
        <a:xfrm>
          <a:off x="595656" y="1981201"/>
          <a:ext cx="838196" cy="8381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4511B2-15EC-483F-823C-E571D30D9B2D}">
      <dsp:nvSpPr>
        <dsp:cNvPr id="0" name=""/>
        <dsp:cNvSpPr/>
      </dsp:nvSpPr>
      <dsp:spPr>
        <a:xfrm>
          <a:off x="665751" y="3360420"/>
          <a:ext cx="6766778" cy="9601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Экспертиза  и презентация итогов реализации школьных  инновационных проектов, включенных в региональный проект</a:t>
          </a:r>
          <a:endParaRPr lang="ru-RU" sz="1600" kern="1200" dirty="0"/>
        </a:p>
      </dsp:txBody>
      <dsp:txXfrm>
        <a:off x="665751" y="3360420"/>
        <a:ext cx="6766778" cy="960120"/>
      </dsp:txXfrm>
    </dsp:sp>
    <dsp:sp modelId="{BBF9E014-6824-4A99-AC2E-3ABB294E712D}">
      <dsp:nvSpPr>
        <dsp:cNvPr id="0" name=""/>
        <dsp:cNvSpPr/>
      </dsp:nvSpPr>
      <dsp:spPr>
        <a:xfrm>
          <a:off x="246652" y="3421381"/>
          <a:ext cx="838196" cy="8381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F6741-2E67-4383-B675-1C3F11ED4B5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AC0B-46BD-434C-A84C-0D7C921FDD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9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637026" cy="261300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Итоги реализации регионального проекта «Повышение качества образования в школах с высоким потенциалом роста»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7456342" cy="32884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Беркович Максим Леонидович,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Первый заместитель генерального директора ООО «Мобильное электронное образование» 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 err="1" smtClean="0">
                <a:solidFill>
                  <a:srgbClr val="002060"/>
                </a:solidFill>
              </a:rPr>
              <a:t>Ланге</a:t>
            </a:r>
            <a:r>
              <a:rPr lang="ru-RU" sz="2800" b="1" dirty="0" smtClean="0">
                <a:solidFill>
                  <a:srgbClr val="002060"/>
                </a:solidFill>
              </a:rPr>
              <a:t> Светлана Николаевна</a:t>
            </a:r>
            <a:r>
              <a:rPr lang="ru-RU" sz="28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</a:rPr>
              <a:t>р</a:t>
            </a:r>
            <a:r>
              <a:rPr lang="ru-RU" sz="2400" i="1" dirty="0" smtClean="0">
                <a:solidFill>
                  <a:schemeClr val="tx1"/>
                </a:solidFill>
              </a:rPr>
              <a:t>уководитель направления  по оценке ресурсов ООО «Мобильное электронное образование»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331236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Спасибо за внимание!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endParaRPr lang="ru-RU" sz="3600" b="1" i="1" dirty="0">
              <a:solidFill>
                <a:srgbClr val="002B82"/>
              </a:solidFill>
            </a:endParaRPr>
          </a:p>
        </p:txBody>
      </p:sp>
      <p:pic>
        <p:nvPicPr>
          <p:cNvPr id="3" name="Picture 2" descr="C:\Users\Hom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1819275" cy="2514600"/>
          </a:xfrm>
          <a:prstGeom prst="rect">
            <a:avLst/>
          </a:prstGeom>
          <a:noFill/>
        </p:spPr>
      </p:pic>
      <p:pic>
        <p:nvPicPr>
          <p:cNvPr id="4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484784"/>
            <a:ext cx="439369" cy="504056"/>
          </a:xfrm>
          <a:prstGeom prst="rect">
            <a:avLst/>
          </a:prstGeom>
          <a:noFill/>
        </p:spPr>
      </p:pic>
      <p:pic>
        <p:nvPicPr>
          <p:cNvPr id="5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7569" y="3717032"/>
            <a:ext cx="439369" cy="504056"/>
          </a:xfrm>
          <a:prstGeom prst="rect">
            <a:avLst/>
          </a:prstGeom>
          <a:noFill/>
        </p:spPr>
      </p:pic>
      <p:pic>
        <p:nvPicPr>
          <p:cNvPr id="6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770" y="5445224"/>
            <a:ext cx="439369" cy="504056"/>
          </a:xfrm>
          <a:prstGeom prst="rect">
            <a:avLst/>
          </a:prstGeom>
          <a:noFill/>
        </p:spPr>
      </p:pic>
      <p:pic>
        <p:nvPicPr>
          <p:cNvPr id="7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016299"/>
            <a:ext cx="439369" cy="504056"/>
          </a:xfrm>
          <a:prstGeom prst="rect">
            <a:avLst/>
          </a:prstGeom>
          <a:noFill/>
        </p:spPr>
      </p:pic>
      <p:pic>
        <p:nvPicPr>
          <p:cNvPr id="8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573016"/>
            <a:ext cx="439369" cy="504056"/>
          </a:xfrm>
          <a:prstGeom prst="rect">
            <a:avLst/>
          </a:prstGeom>
          <a:noFill/>
        </p:spPr>
      </p:pic>
      <p:pic>
        <p:nvPicPr>
          <p:cNvPr id="9" name="Picture 2" descr="C:\Users\Home\Desktop\33821_0338294a56d0da96306a57c25a21245c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764704"/>
            <a:ext cx="439369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C00000"/>
                </a:solidFill>
              </a:rPr>
              <a:t>Схема </a:t>
            </a:r>
            <a:r>
              <a:rPr lang="ru-RU" sz="2800" b="1" dirty="0" smtClean="0">
                <a:solidFill>
                  <a:srgbClr val="C00000"/>
                </a:solidFill>
              </a:rPr>
              <a:t>управленческого консалтинга муниципальных проектных команд и образовательных организаций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5077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348880"/>
            <a:ext cx="1152128" cy="2592288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ШНР/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ШФСНУ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84368" y="2420888"/>
            <a:ext cx="1152128" cy="2592288"/>
          </a:xfrm>
          <a:prstGeom prst="roundRect">
            <a:avLst/>
          </a:prstGeom>
          <a:solidFill>
            <a:schemeClr val="accent1">
              <a:alpha val="3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Школы с высоким потен-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</a:rPr>
              <a:t>циалом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 роста, режим эффективного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</a:rPr>
              <a:t>функцио-нирова-ния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5480" y="2204864"/>
            <a:ext cx="1080120" cy="331236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/>
              <a:t>Изучение условий функционирования ОО, организации образовательного процесса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30674" y="1412776"/>
            <a:ext cx="1512168" cy="2232248"/>
          </a:xfrm>
          <a:prstGeom prst="rect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Проектный </a:t>
            </a:r>
            <a:r>
              <a:rPr lang="ru-RU" sz="1400" b="1" dirty="0" err="1" smtClean="0">
                <a:solidFill>
                  <a:schemeClr val="tx1"/>
                </a:solidFill>
              </a:rPr>
              <a:t>интенсив</a:t>
            </a:r>
            <a:r>
              <a:rPr lang="ru-RU" sz="1400" b="1" dirty="0" smtClean="0">
                <a:solidFill>
                  <a:schemeClr val="tx1"/>
                </a:solidFill>
              </a:rPr>
              <a:t> для муниципальных и  школьных команд с опорой на ресурсы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34122" y="3877425"/>
            <a:ext cx="1508720" cy="2479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Ликвидация дефицитов, развитие  </a:t>
            </a:r>
            <a:r>
              <a:rPr lang="ru-RU" sz="1400" b="1" dirty="0" err="1" smtClean="0">
                <a:solidFill>
                  <a:schemeClr val="tx1"/>
                </a:solidFill>
              </a:rPr>
              <a:t>профессио-нальных</a:t>
            </a:r>
            <a:r>
              <a:rPr lang="ru-RU" sz="1400" b="1" dirty="0" smtClean="0">
                <a:solidFill>
                  <a:schemeClr val="tx1"/>
                </a:solidFill>
              </a:rPr>
              <a:t> компетенций участников  регионального проекта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2528900"/>
            <a:ext cx="1800200" cy="24122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Управленческий продукт – проект   повышения образовательных результатов и перехода в режим эффективного </a:t>
            </a:r>
            <a:r>
              <a:rPr lang="ru-RU" sz="1400" b="1" dirty="0" err="1" smtClean="0"/>
              <a:t>функциони-рования</a:t>
            </a:r>
            <a:endParaRPr lang="ru-RU" sz="1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7681" y="2204864"/>
            <a:ext cx="792088" cy="3312368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Мониторинг ,</a:t>
            </a:r>
          </a:p>
          <a:p>
            <a:pPr algn="ctr"/>
            <a:r>
              <a:rPr lang="ru-RU" dirty="0" smtClean="0"/>
              <a:t>Экспертиза 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221532" y="3561582"/>
            <a:ext cx="432048" cy="242316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7577286" y="3645024"/>
            <a:ext cx="432048" cy="242316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762275" y="2780928"/>
            <a:ext cx="144016" cy="21602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762275" y="4581128"/>
            <a:ext cx="144016" cy="21602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480967" y="2793318"/>
            <a:ext cx="144016" cy="21602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480967" y="4593518"/>
            <a:ext cx="144016" cy="21602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6443067" y="3682740"/>
            <a:ext cx="432048" cy="242316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Изучение условий функционирования ОО, организации образовательного процесса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4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7693413"/>
              </p:ext>
            </p:extLst>
          </p:nvPr>
        </p:nvGraphicFramePr>
        <p:xfrm>
          <a:off x="1524000" y="1556792"/>
          <a:ext cx="71524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Обучающие мероприятия, направленные на устранение дефицитов, развитие профессиональных компетенций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361480"/>
              </p:ext>
            </p:extLst>
          </p:nvPr>
        </p:nvGraphicFramePr>
        <p:xfrm>
          <a:off x="1435100" y="1268760"/>
          <a:ext cx="749935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52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Проектный менеджмент: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контрольные точки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63775490"/>
              </p:ext>
            </p:extLst>
          </p:nvPr>
        </p:nvGraphicFramePr>
        <p:xfrm>
          <a:off x="-180528" y="1613024"/>
          <a:ext cx="957706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7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Сопровождение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 и руководителей образовательных организаций, реализующих проекты по  улучшению образовательных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и переходу в режим эффективного функционирования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89906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86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400" y="188640"/>
            <a:ext cx="7498080" cy="158417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/>
              </a:rPr>
              <a:t>Защита инновационных проектов </a:t>
            </a:r>
            <a:br>
              <a:rPr lang="ru-RU" sz="2000" b="1" dirty="0" smtClean="0">
                <a:solidFill>
                  <a:srgbClr val="C00000"/>
                </a:solidFill>
                <a:effectLst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</a:rPr>
              <a:t> школьных проектных команд образовательных организаций, включенных в региональный проект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«Повышение качества образования в школах с низкими результатами обучения»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</a:rPr>
              <a:t>Ленинградской области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1905000"/>
          </a:xfrm>
        </p:spPr>
        <p:txBody>
          <a:bodyPr>
            <a:normAutofit fontScale="77500" lnSpcReduction="20000"/>
          </a:bodyPr>
          <a:lstStyle/>
          <a:p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независимая экспертиза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инновационных образовательных проектов ОО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049016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Профессионально-общественная экспертиза ИП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5661248"/>
            <a:ext cx="7560840" cy="9361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Процент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инновационных школьных проектов, имеющих  по итогам экспертизы ранг не ниже 3 –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69,2%  (45 из 65)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3429000"/>
            <a:ext cx="735241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31640" y="3717032"/>
            <a:ext cx="3240360" cy="1656184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ЛГУ имени А.С. </a:t>
            </a:r>
            <a:r>
              <a:rPr lang="ru-RU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Пушкина,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ФГБОУ ВО «Петербургский государственный университет путей сообщения Императора Александра I</a:t>
            </a:r>
            <a:r>
              <a:rPr lang="ru-RU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</a:t>
            </a:r>
            <a:endParaRPr lang="ru-RU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3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ЮурГу</a:t>
            </a:r>
            <a:r>
              <a:rPr lang="ru-RU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 </a:t>
            </a:r>
            <a:r>
              <a:rPr lang="ru-RU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психолога-педагогической, медицинской и социальной </a:t>
            </a:r>
            <a:r>
              <a:rPr lang="ru-RU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помощи г. Челябинск</a:t>
            </a:r>
            <a:endParaRPr lang="ru-RU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717032"/>
            <a:ext cx="3240360" cy="1656184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 муниципальных и школьных проектных команд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612000"/>
            <a:ext cx="6858000" cy="919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Предложение 1.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126512"/>
            <a:ext cx="6858000" cy="425302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600" dirty="0" err="1"/>
              <a:t>Коучинговое</a:t>
            </a:r>
            <a:r>
              <a:rPr lang="ru-RU" sz="2600" dirty="0"/>
              <a:t> сопровождение адаптации молодых директоров образовательных организаций с высоким потенциалом роста в условиях межмуниципального взаимодействия.</a:t>
            </a:r>
          </a:p>
          <a:p>
            <a:pPr algn="l"/>
            <a:r>
              <a:rPr lang="ru-RU" sz="2600" i="1" dirty="0" smtClean="0"/>
              <a:t>	Развитие </a:t>
            </a:r>
            <a:r>
              <a:rPr lang="ru-RU" sz="2600" i="1" dirty="0"/>
              <a:t>управленческого потенциала  молодых  директоров общеобразовательных организаций.</a:t>
            </a:r>
            <a:endParaRPr lang="ru-RU" sz="2600" dirty="0"/>
          </a:p>
          <a:p>
            <a:pPr algn="l"/>
            <a:r>
              <a:rPr lang="ru-RU" sz="2600" i="1" dirty="0"/>
              <a:t>     </a:t>
            </a:r>
            <a:r>
              <a:rPr lang="ru-RU" sz="2600" i="1" dirty="0" smtClean="0"/>
              <a:t>	Адаптация </a:t>
            </a:r>
            <a:r>
              <a:rPr lang="ru-RU" sz="2600" i="1" dirty="0"/>
              <a:t>к управленческой деятельности, смена профессионального стиля мышления, развитие управленческих компетенций. </a:t>
            </a:r>
            <a:endParaRPr lang="ru-RU" sz="2600" i="1" dirty="0" smtClean="0"/>
          </a:p>
          <a:p>
            <a:pPr algn="l"/>
            <a:r>
              <a:rPr lang="ru-RU" sz="2600" i="1" dirty="0" smtClean="0"/>
              <a:t>	Развитие </a:t>
            </a:r>
            <a:r>
              <a:rPr lang="ru-RU" sz="2600" i="1" dirty="0"/>
              <a:t>межмуниципальных коммуникаций молодых директоров.</a:t>
            </a:r>
            <a:endParaRPr lang="ru-RU" sz="2600" dirty="0"/>
          </a:p>
          <a:p>
            <a:endParaRPr lang="ru-RU" sz="2600" dirty="0" smtClean="0"/>
          </a:p>
          <a:p>
            <a:r>
              <a:rPr lang="ru-RU" sz="2600" dirty="0" smtClean="0"/>
              <a:t>Предполагается </a:t>
            </a:r>
            <a:r>
              <a:rPr lang="ru-RU" sz="2600" dirty="0" err="1" smtClean="0"/>
              <a:t>коучинговое</a:t>
            </a:r>
            <a:r>
              <a:rPr lang="ru-RU" sz="2600" dirty="0" smtClean="0"/>
              <a:t> сопровождение </a:t>
            </a:r>
            <a:r>
              <a:rPr lang="ru-RU" sz="2600" dirty="0"/>
              <a:t>адаптации  директоров общеобразовательных организаций со стажем работы от 0 до 3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Предложение 2.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600" dirty="0" smtClean="0"/>
              <a:t>	Сопровождение внедрения  сетевой формы реализации образовательных программ  </a:t>
            </a:r>
            <a:r>
              <a:rPr lang="ru-RU" sz="2600" dirty="0"/>
              <a:t>с использованием ресурсов нескольких организаций, осуществляющих образовательную деятельность</a:t>
            </a:r>
            <a:r>
              <a:rPr lang="ru-RU" sz="2600" dirty="0" smtClean="0"/>
              <a:t>, в </a:t>
            </a:r>
            <a:r>
              <a:rPr lang="ru-RU" sz="2600" dirty="0"/>
              <a:t>условиях кадрового дефицита педагогов школ, функционирующих в социально-неблагоприятных условиях.</a:t>
            </a:r>
          </a:p>
          <a:p>
            <a:pPr marL="0" indent="0">
              <a:buNone/>
            </a:pPr>
            <a:r>
              <a:rPr lang="ru-RU" sz="2600" i="1" dirty="0" smtClean="0"/>
              <a:t>	Изучение </a:t>
            </a:r>
            <a:r>
              <a:rPr lang="ru-RU" sz="2600" i="1" dirty="0"/>
              <a:t>состояние вопроса , формирование </a:t>
            </a:r>
            <a:r>
              <a:rPr lang="ru-RU" sz="2600" i="1" dirty="0" smtClean="0"/>
              <a:t>модели сетевой формы реализации образовательных программ , </a:t>
            </a:r>
            <a:r>
              <a:rPr lang="ru-RU" sz="2600" i="1" dirty="0"/>
              <a:t>апробация на отдельном МР, сопровождение внедрения апробированной модели в ШФСНУ других МР ЛО. </a:t>
            </a: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5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1987</TotalTime>
  <Words>485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Итоги реализации регионального проекта «Повышение качества образования в школах с высоким потенциалом роста»  </vt:lpstr>
      <vt:lpstr>Схема управленческого консалтинга муниципальных проектных команд и образовательных организаций</vt:lpstr>
      <vt:lpstr>Изучение условий функционирования ОО, организации образовательного процесса </vt:lpstr>
      <vt:lpstr>Обучающие мероприятия, направленные на устранение дефицитов, развитие профессиональных компетенций</vt:lpstr>
      <vt:lpstr>Проектный менеджмент:  контрольные точки</vt:lpstr>
      <vt:lpstr> Сопровождение педагогов и руководителей образовательных организаций, реализующих проекты по  улучшению образовательных результатов и переходу в режим эффективного функционирования </vt:lpstr>
      <vt:lpstr>Защита инновационных проектов   школьных проектных команд образовательных организаций, включенных в региональный проект «Повышение качества образования в школах с низкими результатами обучения»   Ленинградской области</vt:lpstr>
      <vt:lpstr>Предложение 1. </vt:lpstr>
      <vt:lpstr>Предложение 2. </vt:lpstr>
      <vt:lpstr>Спасибо за внимание!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saturn</dc:creator>
  <cp:lastModifiedBy>Людмила Геннадьевна Михайлюк</cp:lastModifiedBy>
  <cp:revision>79</cp:revision>
  <dcterms:created xsi:type="dcterms:W3CDTF">2020-06-10T05:59:52Z</dcterms:created>
  <dcterms:modified xsi:type="dcterms:W3CDTF">2022-01-24T14:20:34Z</dcterms:modified>
</cp:coreProperties>
</file>